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handoutMasterIdLst>
    <p:handoutMasterId r:id="rId82"/>
  </p:handoutMasterIdLst>
  <p:sldIdLst>
    <p:sldId id="256" r:id="rId5"/>
    <p:sldId id="257" r:id="rId6"/>
    <p:sldId id="355" r:id="rId7"/>
    <p:sldId id="258" r:id="rId8"/>
    <p:sldId id="286" r:id="rId9"/>
    <p:sldId id="287" r:id="rId10"/>
    <p:sldId id="288" r:id="rId11"/>
    <p:sldId id="259" r:id="rId12"/>
    <p:sldId id="290" r:id="rId13"/>
    <p:sldId id="289" r:id="rId14"/>
    <p:sldId id="260" r:id="rId15"/>
    <p:sldId id="291" r:id="rId16"/>
    <p:sldId id="261" r:id="rId17"/>
    <p:sldId id="292" r:id="rId18"/>
    <p:sldId id="262" r:id="rId19"/>
    <p:sldId id="305" r:id="rId20"/>
    <p:sldId id="263" r:id="rId21"/>
    <p:sldId id="293" r:id="rId22"/>
    <p:sldId id="294" r:id="rId23"/>
    <p:sldId id="295" r:id="rId24"/>
    <p:sldId id="296" r:id="rId25"/>
    <p:sldId id="297" r:id="rId26"/>
    <p:sldId id="300" r:id="rId27"/>
    <p:sldId id="301" r:id="rId28"/>
    <p:sldId id="302" r:id="rId29"/>
    <p:sldId id="303" r:id="rId30"/>
    <p:sldId id="306" r:id="rId31"/>
    <p:sldId id="304" r:id="rId32"/>
    <p:sldId id="307" r:id="rId33"/>
    <p:sldId id="308" r:id="rId34"/>
    <p:sldId id="309" r:id="rId35"/>
    <p:sldId id="310" r:id="rId36"/>
    <p:sldId id="311" r:id="rId37"/>
    <p:sldId id="298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1" r:id="rId55"/>
    <p:sldId id="329" r:id="rId56"/>
    <p:sldId id="335" r:id="rId57"/>
    <p:sldId id="330" r:id="rId58"/>
    <p:sldId id="331" r:id="rId59"/>
    <p:sldId id="332" r:id="rId60"/>
    <p:sldId id="333" r:id="rId61"/>
    <p:sldId id="336" r:id="rId62"/>
    <p:sldId id="337" r:id="rId63"/>
    <p:sldId id="338" r:id="rId64"/>
    <p:sldId id="339" r:id="rId65"/>
    <p:sldId id="352" r:id="rId66"/>
    <p:sldId id="340" r:id="rId67"/>
    <p:sldId id="341" r:id="rId68"/>
    <p:sldId id="334" r:id="rId69"/>
    <p:sldId id="299" r:id="rId70"/>
    <p:sldId id="342" r:id="rId71"/>
    <p:sldId id="343" r:id="rId72"/>
    <p:sldId id="344" r:id="rId73"/>
    <p:sldId id="345" r:id="rId74"/>
    <p:sldId id="353" r:id="rId75"/>
    <p:sldId id="354" r:id="rId76"/>
    <p:sldId id="265" r:id="rId77"/>
    <p:sldId id="266" r:id="rId78"/>
    <p:sldId id="267" r:id="rId79"/>
    <p:sldId id="268" r:id="rId80"/>
    <p:sldId id="269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B23D44-AE1C-4E38-8E69-F4AAA7CF9FD1}">
          <p14:sldIdLst>
            <p14:sldId id="256"/>
            <p14:sldId id="257"/>
            <p14:sldId id="355"/>
          </p14:sldIdLst>
        </p14:section>
        <p14:section name="Intro" id="{0A1E7B33-346F-43C8-BB68-3EAA06FA835B}">
          <p14:sldIdLst>
            <p14:sldId id="258"/>
            <p14:sldId id="286"/>
            <p14:sldId id="287"/>
            <p14:sldId id="288"/>
            <p14:sldId id="259"/>
            <p14:sldId id="290"/>
          </p14:sldIdLst>
        </p14:section>
        <p14:section name="Understanding the traceability add-in" id="{59FBDA25-9252-460C-BCD2-334B621457EA}">
          <p14:sldIdLst>
            <p14:sldId id="289"/>
            <p14:sldId id="260"/>
            <p14:sldId id="291"/>
            <p14:sldId id="261"/>
          </p14:sldIdLst>
        </p14:section>
        <p14:section name="Benefits" id="{C52173B0-0C6E-40C5-987D-A148F36FE905}">
          <p14:sldIdLst>
            <p14:sldId id="292"/>
            <p14:sldId id="262"/>
          </p14:sldIdLst>
        </p14:section>
        <p14:section name="Demo-ish" id="{D5B8CA99-8E96-41BA-8CFA-6FF6DBD22E5A}">
          <p14:sldIdLst>
            <p14:sldId id="305"/>
            <p14:sldId id="263"/>
            <p14:sldId id="293"/>
            <p14:sldId id="294"/>
            <p14:sldId id="295"/>
            <p14:sldId id="296"/>
            <p14:sldId id="297"/>
            <p14:sldId id="300"/>
            <p14:sldId id="301"/>
            <p14:sldId id="302"/>
            <p14:sldId id="303"/>
            <p14:sldId id="306"/>
            <p14:sldId id="304"/>
            <p14:sldId id="307"/>
            <p14:sldId id="308"/>
            <p14:sldId id="309"/>
            <p14:sldId id="310"/>
            <p14:sldId id="311"/>
            <p14:sldId id="298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21"/>
            <p14:sldId id="329"/>
            <p14:sldId id="335"/>
            <p14:sldId id="330"/>
            <p14:sldId id="331"/>
            <p14:sldId id="332"/>
            <p14:sldId id="333"/>
            <p14:sldId id="336"/>
            <p14:sldId id="337"/>
            <p14:sldId id="338"/>
            <p14:sldId id="339"/>
            <p14:sldId id="352"/>
            <p14:sldId id="340"/>
            <p14:sldId id="341"/>
            <p14:sldId id="334"/>
            <p14:sldId id="299"/>
            <p14:sldId id="342"/>
            <p14:sldId id="343"/>
            <p14:sldId id="344"/>
            <p14:sldId id="345"/>
          </p14:sldIdLst>
        </p14:section>
        <p14:section name="Implementation" id="{C6526902-DB6A-466A-8C16-4796C7C63315}">
          <p14:sldIdLst>
            <p14:sldId id="353"/>
            <p14:sldId id="35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3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C9E87-BCD6-45A8-ADF3-9CCC0E154811}" v="126" dt="2025-04-13T22:15:24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3"/>
    <p:restoredTop sz="96327"/>
  </p:normalViewPr>
  <p:slideViewPr>
    <p:cSldViewPr snapToGrid="0">
      <p:cViewPr varScale="1">
        <p:scale>
          <a:sx n="159" d="100"/>
          <a:sy n="159" d="100"/>
        </p:scale>
        <p:origin x="5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53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z Hallen" userId="dbc12207-71a6-4498-97a7-a875cba3887c" providerId="ADAL" clId="{32EAC8B7-DD3B-4040-A68F-4D2CFAFC32C3}"/>
    <pc:docChg chg="undo custSel addSld delSld modSld">
      <pc:chgData name="Liz Hallen" userId="dbc12207-71a6-4498-97a7-a875cba3887c" providerId="ADAL" clId="{32EAC8B7-DD3B-4040-A68F-4D2CFAFC32C3}" dt="2024-01-19T18:04:27.611" v="41" actId="20577"/>
      <pc:docMkLst>
        <pc:docMk/>
      </pc:docMkLst>
      <pc:sldChg chg="modSp mod">
        <pc:chgData name="Liz Hallen" userId="dbc12207-71a6-4498-97a7-a875cba3887c" providerId="ADAL" clId="{32EAC8B7-DD3B-4040-A68F-4D2CFAFC32C3}" dt="2024-01-19T18:04:27.611" v="41" actId="20577"/>
        <pc:sldMkLst>
          <pc:docMk/>
          <pc:sldMk cId="2427603163" sldId="256"/>
        </pc:sldMkLst>
      </pc:sldChg>
      <pc:sldChg chg="modSp add del mod">
        <pc:chgData name="Liz Hallen" userId="dbc12207-71a6-4498-97a7-a875cba3887c" providerId="ADAL" clId="{32EAC8B7-DD3B-4040-A68F-4D2CFAFC32C3}" dt="2024-01-19T18:04:09.106" v="3"/>
        <pc:sldMkLst>
          <pc:docMk/>
          <pc:sldMk cId="3276236979" sldId="286"/>
        </pc:sldMkLst>
      </pc:sldChg>
    </pc:docChg>
  </pc:docChgLst>
  <pc:docChgLst>
    <pc:chgData name="Nathan Clouse" userId="60190519-0423-46ec-ac65-f82d83ecfd9c" providerId="ADAL" clId="{225C9E87-BCD6-45A8-ADF3-9CCC0E154811}"/>
    <pc:docChg chg="undo custSel addSld delSld modSld sldOrd addSection modSection">
      <pc:chgData name="Nathan Clouse" userId="60190519-0423-46ec-ac65-f82d83ecfd9c" providerId="ADAL" clId="{225C9E87-BCD6-45A8-ADF3-9CCC0E154811}" dt="2025-04-13T22:18:55.553" v="2025" actId="47"/>
      <pc:docMkLst>
        <pc:docMk/>
      </pc:docMkLst>
      <pc:sldChg chg="modSp mod">
        <pc:chgData name="Nathan Clouse" userId="60190519-0423-46ec-ac65-f82d83ecfd9c" providerId="ADAL" clId="{225C9E87-BCD6-45A8-ADF3-9CCC0E154811}" dt="2025-04-10T01:36:20.200" v="65" actId="20577"/>
        <pc:sldMkLst>
          <pc:docMk/>
          <pc:sldMk cId="2427603163" sldId="256"/>
        </pc:sldMkLst>
        <pc:spChg chg="mod">
          <ac:chgData name="Nathan Clouse" userId="60190519-0423-46ec-ac65-f82d83ecfd9c" providerId="ADAL" clId="{225C9E87-BCD6-45A8-ADF3-9CCC0E154811}" dt="2025-04-10T01:36:00.026" v="23" actId="20577"/>
          <ac:spMkLst>
            <pc:docMk/>
            <pc:sldMk cId="2427603163" sldId="256"/>
            <ac:spMk id="2" creationId="{A041AF5A-7A9D-FB1A-6B8C-D1D387FFE5D8}"/>
          </ac:spMkLst>
        </pc:spChg>
        <pc:spChg chg="mod">
          <ac:chgData name="Nathan Clouse" userId="60190519-0423-46ec-ac65-f82d83ecfd9c" providerId="ADAL" clId="{225C9E87-BCD6-45A8-ADF3-9CCC0E154811}" dt="2025-04-10T01:36:20.200" v="65" actId="20577"/>
          <ac:spMkLst>
            <pc:docMk/>
            <pc:sldMk cId="2427603163" sldId="256"/>
            <ac:spMk id="3" creationId="{ED33A46B-1390-BB96-5713-9CFBBAB0F846}"/>
          </ac:spMkLst>
        </pc:spChg>
      </pc:sldChg>
      <pc:sldChg chg="modSp mod">
        <pc:chgData name="Nathan Clouse" userId="60190519-0423-46ec-ac65-f82d83ecfd9c" providerId="ADAL" clId="{225C9E87-BCD6-45A8-ADF3-9CCC0E154811}" dt="2025-04-10T01:39:46.638" v="263" actId="20577"/>
        <pc:sldMkLst>
          <pc:docMk/>
          <pc:sldMk cId="3658319559" sldId="257"/>
        </pc:sldMkLst>
        <pc:spChg chg="mod">
          <ac:chgData name="Nathan Clouse" userId="60190519-0423-46ec-ac65-f82d83ecfd9c" providerId="ADAL" clId="{225C9E87-BCD6-45A8-ADF3-9CCC0E154811}" dt="2025-04-10T01:36:28.257" v="71" actId="20577"/>
          <ac:spMkLst>
            <pc:docMk/>
            <pc:sldMk cId="3658319559" sldId="257"/>
            <ac:spMk id="8" creationId="{CC7E97F4-11FD-E1B4-677A-2FB549521F6B}"/>
          </ac:spMkLst>
        </pc:spChg>
        <pc:spChg chg="mod">
          <ac:chgData name="Nathan Clouse" userId="60190519-0423-46ec-ac65-f82d83ecfd9c" providerId="ADAL" clId="{225C9E87-BCD6-45A8-ADF3-9CCC0E154811}" dt="2025-04-10T01:39:46.638" v="263" actId="20577"/>
          <ac:spMkLst>
            <pc:docMk/>
            <pc:sldMk cId="3658319559" sldId="257"/>
            <ac:spMk id="9" creationId="{558BE468-5E85-8D0C-A6CF-8588637F000D}"/>
          </ac:spMkLst>
        </pc:spChg>
      </pc:sldChg>
      <pc:sldChg chg="addSp delSp modSp mod modClrScheme chgLayout">
        <pc:chgData name="Nathan Clouse" userId="60190519-0423-46ec-ac65-f82d83ecfd9c" providerId="ADAL" clId="{225C9E87-BCD6-45A8-ADF3-9CCC0E154811}" dt="2025-04-13T16:53:39.699" v="1978"/>
        <pc:sldMkLst>
          <pc:docMk/>
          <pc:sldMk cId="3990465240" sldId="258"/>
        </pc:sldMkLst>
        <pc:spChg chg="add del mod ord">
          <ac:chgData name="Nathan Clouse" userId="60190519-0423-46ec-ac65-f82d83ecfd9c" providerId="ADAL" clId="{225C9E87-BCD6-45A8-ADF3-9CCC0E154811}" dt="2025-04-13T15:58:45.717" v="1661" actId="700"/>
          <ac:spMkLst>
            <pc:docMk/>
            <pc:sldMk cId="3990465240" sldId="258"/>
            <ac:spMk id="2" creationId="{A3E7375E-5F06-811D-6017-130376AA9DEA}"/>
          </ac:spMkLst>
        </pc:spChg>
        <pc:spChg chg="add del mod ord">
          <ac:chgData name="Nathan Clouse" userId="60190519-0423-46ec-ac65-f82d83ecfd9c" providerId="ADAL" clId="{225C9E87-BCD6-45A8-ADF3-9CCC0E154811}" dt="2025-04-13T15:58:45.717" v="1661" actId="700"/>
          <ac:spMkLst>
            <pc:docMk/>
            <pc:sldMk cId="3990465240" sldId="258"/>
            <ac:spMk id="3" creationId="{D578C626-E360-656E-AC34-3C96874AE232}"/>
          </ac:spMkLst>
        </pc:spChg>
        <pc:spChg chg="mod ord">
          <ac:chgData name="Nathan Clouse" userId="60190519-0423-46ec-ac65-f82d83ecfd9c" providerId="ADAL" clId="{225C9E87-BCD6-45A8-ADF3-9CCC0E154811}" dt="2025-04-13T15:58:45.717" v="1661" actId="700"/>
          <ac:spMkLst>
            <pc:docMk/>
            <pc:sldMk cId="3990465240" sldId="258"/>
            <ac:spMk id="4" creationId="{252DD9CC-E846-FFD6-B5C7-798AD146AF79}"/>
          </ac:spMkLst>
        </pc:spChg>
        <pc:spChg chg="add del mod ord">
          <ac:chgData name="Nathan Clouse" userId="60190519-0423-46ec-ac65-f82d83ecfd9c" providerId="ADAL" clId="{225C9E87-BCD6-45A8-ADF3-9CCC0E154811}" dt="2025-04-13T15:58:45.717" v="1661" actId="700"/>
          <ac:spMkLst>
            <pc:docMk/>
            <pc:sldMk cId="3990465240" sldId="258"/>
            <ac:spMk id="5" creationId="{C925C5D0-4F59-F33C-A883-FC9494C6B9D0}"/>
          </ac:spMkLst>
        </pc:spChg>
        <pc:spChg chg="add mod ord">
          <ac:chgData name="Nathan Clouse" userId="60190519-0423-46ec-ac65-f82d83ecfd9c" providerId="ADAL" clId="{225C9E87-BCD6-45A8-ADF3-9CCC0E154811}" dt="2025-04-13T16:01:30.470" v="1977" actId="20577"/>
          <ac:spMkLst>
            <pc:docMk/>
            <pc:sldMk cId="3990465240" sldId="258"/>
            <ac:spMk id="6" creationId="{84FDE1FD-2F09-9645-D216-0B32FCFD5402}"/>
          </ac:spMkLst>
        </pc:spChg>
        <pc:spChg chg="add del mod ord">
          <ac:chgData name="Nathan Clouse" userId="60190519-0423-46ec-ac65-f82d83ecfd9c" providerId="ADAL" clId="{225C9E87-BCD6-45A8-ADF3-9CCC0E154811}" dt="2025-04-13T15:58:49.498" v="1662" actId="478"/>
          <ac:spMkLst>
            <pc:docMk/>
            <pc:sldMk cId="3990465240" sldId="258"/>
            <ac:spMk id="7" creationId="{E27EFC5A-A0CE-A968-755C-E2B98FD89225}"/>
          </ac:spMkLst>
        </pc:spChg>
        <pc:spChg chg="add del mod ord">
          <ac:chgData name="Nathan Clouse" userId="60190519-0423-46ec-ac65-f82d83ecfd9c" providerId="ADAL" clId="{225C9E87-BCD6-45A8-ADF3-9CCC0E154811}" dt="2025-04-13T15:58:40.522" v="1660" actId="700"/>
          <ac:spMkLst>
            <pc:docMk/>
            <pc:sldMk cId="3990465240" sldId="258"/>
            <ac:spMk id="8" creationId="{9170C30C-1C85-0944-21AF-F23639AE0515}"/>
          </ac:spMkLst>
        </pc:spChg>
        <pc:spChg chg="add del mod ord">
          <ac:chgData name="Nathan Clouse" userId="60190519-0423-46ec-ac65-f82d83ecfd9c" providerId="ADAL" clId="{225C9E87-BCD6-45A8-ADF3-9CCC0E154811}" dt="2025-04-13T15:58:40.522" v="1660" actId="700"/>
          <ac:spMkLst>
            <pc:docMk/>
            <pc:sldMk cId="3990465240" sldId="258"/>
            <ac:spMk id="9" creationId="{E87A1F7A-8CD0-ECFB-4D61-651CE95177FF}"/>
          </ac:spMkLst>
        </pc:spChg>
        <pc:spChg chg="add del mod ord">
          <ac:chgData name="Nathan Clouse" userId="60190519-0423-46ec-ac65-f82d83ecfd9c" providerId="ADAL" clId="{225C9E87-BCD6-45A8-ADF3-9CCC0E154811}" dt="2025-04-13T15:58:40.522" v="1660" actId="700"/>
          <ac:spMkLst>
            <pc:docMk/>
            <pc:sldMk cId="3990465240" sldId="258"/>
            <ac:spMk id="10" creationId="{13D5F418-43C9-1824-4778-3EBB5423A106}"/>
          </ac:spMkLst>
        </pc:spChg>
        <pc:spChg chg="add del mod ord">
          <ac:chgData name="Nathan Clouse" userId="60190519-0423-46ec-ac65-f82d83ecfd9c" providerId="ADAL" clId="{225C9E87-BCD6-45A8-ADF3-9CCC0E154811}" dt="2025-04-13T15:58:40.522" v="1660" actId="700"/>
          <ac:spMkLst>
            <pc:docMk/>
            <pc:sldMk cId="3990465240" sldId="258"/>
            <ac:spMk id="11" creationId="{51F8D526-8626-8AB1-70E9-B542A8CF8530}"/>
          </ac:spMkLst>
        </pc:spChg>
        <pc:spChg chg="add del mod ord">
          <ac:chgData name="Nathan Clouse" userId="60190519-0423-46ec-ac65-f82d83ecfd9c" providerId="ADAL" clId="{225C9E87-BCD6-45A8-ADF3-9CCC0E154811}" dt="2025-04-13T16:53:39.699" v="1978"/>
          <ac:spMkLst>
            <pc:docMk/>
            <pc:sldMk cId="3990465240" sldId="258"/>
            <ac:spMk id="12" creationId="{B655E517-A96E-183B-2472-016910670BFD}"/>
          </ac:spMkLst>
        </pc:spChg>
        <pc:picChg chg="add mod">
          <ac:chgData name="Nathan Clouse" userId="60190519-0423-46ec-ac65-f82d83ecfd9c" providerId="ADAL" clId="{225C9E87-BCD6-45A8-ADF3-9CCC0E154811}" dt="2025-04-13T16:53:39.699" v="1978"/>
          <ac:picMkLst>
            <pc:docMk/>
            <pc:sldMk cId="3990465240" sldId="258"/>
            <ac:picMk id="2050" creationId="{A207E6CC-51F0-E67E-1CF2-F59017E05985}"/>
          </ac:picMkLst>
        </pc:picChg>
      </pc:sldChg>
      <pc:sldChg chg="addSp delSp modSp mod modClrScheme chgLayout">
        <pc:chgData name="Nathan Clouse" userId="60190519-0423-46ec-ac65-f82d83ecfd9c" providerId="ADAL" clId="{225C9E87-BCD6-45A8-ADF3-9CCC0E154811}" dt="2025-04-13T13:38:15.846" v="1521" actId="1076"/>
        <pc:sldMkLst>
          <pc:docMk/>
          <pc:sldMk cId="1283469586" sldId="259"/>
        </pc:sldMkLst>
        <pc:spChg chg="add mod ord">
          <ac:chgData name="Nathan Clouse" userId="60190519-0423-46ec-ac65-f82d83ecfd9c" providerId="ADAL" clId="{225C9E87-BCD6-45A8-ADF3-9CCC0E154811}" dt="2025-04-10T01:52:45.613" v="355" actId="20577"/>
          <ac:spMkLst>
            <pc:docMk/>
            <pc:sldMk cId="1283469586" sldId="259"/>
            <ac:spMk id="9" creationId="{90687836-0EAD-5D14-D1AB-CF3320B308DA}"/>
          </ac:spMkLst>
        </pc:spChg>
        <pc:spChg chg="add mod ord">
          <ac:chgData name="Nathan Clouse" userId="60190519-0423-46ec-ac65-f82d83ecfd9c" providerId="ADAL" clId="{225C9E87-BCD6-45A8-ADF3-9CCC0E154811}" dt="2025-04-10T01:52:29.749" v="340" actId="700"/>
          <ac:spMkLst>
            <pc:docMk/>
            <pc:sldMk cId="1283469586" sldId="259"/>
            <ac:spMk id="11" creationId="{10C40825-BC6E-AAF8-807F-84A08F5B1B00}"/>
          </ac:spMkLst>
        </pc:spChg>
        <pc:spChg chg="add mod ord">
          <ac:chgData name="Nathan Clouse" userId="60190519-0423-46ec-ac65-f82d83ecfd9c" providerId="ADAL" clId="{225C9E87-BCD6-45A8-ADF3-9CCC0E154811}" dt="2025-04-10T01:52:29.749" v="340" actId="700"/>
          <ac:spMkLst>
            <pc:docMk/>
            <pc:sldMk cId="1283469586" sldId="259"/>
            <ac:spMk id="12" creationId="{AB1101A5-B296-539D-2DA4-5D9A857DA5AA}"/>
          </ac:spMkLst>
        </pc:spChg>
        <pc:picChg chg="add mod ord">
          <ac:chgData name="Nathan Clouse" userId="60190519-0423-46ec-ac65-f82d83ecfd9c" providerId="ADAL" clId="{225C9E87-BCD6-45A8-ADF3-9CCC0E154811}" dt="2025-04-13T13:38:15.846" v="1521" actId="1076"/>
          <ac:picMkLst>
            <pc:docMk/>
            <pc:sldMk cId="1283469586" sldId="259"/>
            <ac:picMk id="14" creationId="{42BCF083-F3D5-5A68-2AC9-2350B5C0E236}"/>
          </ac:picMkLst>
        </pc:picChg>
      </pc:sldChg>
      <pc:sldChg chg="addSp delSp modSp mod">
        <pc:chgData name="Nathan Clouse" userId="60190519-0423-46ec-ac65-f82d83ecfd9c" providerId="ADAL" clId="{225C9E87-BCD6-45A8-ADF3-9CCC0E154811}" dt="2025-04-13T16:54:29.159" v="1981"/>
        <pc:sldMkLst>
          <pc:docMk/>
          <pc:sldMk cId="1868404966" sldId="260"/>
        </pc:sldMkLst>
        <pc:spChg chg="del">
          <ac:chgData name="Nathan Clouse" userId="60190519-0423-46ec-ac65-f82d83ecfd9c" providerId="ADAL" clId="{225C9E87-BCD6-45A8-ADF3-9CCC0E154811}" dt="2025-04-13T16:54:29.159" v="1981"/>
          <ac:spMkLst>
            <pc:docMk/>
            <pc:sldMk cId="1868404966" sldId="260"/>
            <ac:spMk id="2" creationId="{6870C248-4DD0-85D2-7847-E14747C5D0AF}"/>
          </ac:spMkLst>
        </pc:spChg>
        <pc:spChg chg="mod">
          <ac:chgData name="Nathan Clouse" userId="60190519-0423-46ec-ac65-f82d83ecfd9c" providerId="ADAL" clId="{225C9E87-BCD6-45A8-ADF3-9CCC0E154811}" dt="2025-04-11T19:08:26.019" v="786" actId="313"/>
          <ac:spMkLst>
            <pc:docMk/>
            <pc:sldMk cId="1868404966" sldId="260"/>
            <ac:spMk id="3" creationId="{F5252011-63DC-2ED2-F4C0-4898B785F973}"/>
          </ac:spMkLst>
        </pc:spChg>
        <pc:spChg chg="mod">
          <ac:chgData name="Nathan Clouse" userId="60190519-0423-46ec-ac65-f82d83ecfd9c" providerId="ADAL" clId="{225C9E87-BCD6-45A8-ADF3-9CCC0E154811}" dt="2025-04-11T19:08:31.056" v="809" actId="313"/>
          <ac:spMkLst>
            <pc:docMk/>
            <pc:sldMk cId="1868404966" sldId="260"/>
            <ac:spMk id="4" creationId="{AC2DACC7-77A6-824B-0BE0-6EAD93ECE6DB}"/>
          </ac:spMkLst>
        </pc:spChg>
        <pc:spChg chg="mod">
          <ac:chgData name="Nathan Clouse" userId="60190519-0423-46ec-ac65-f82d83ecfd9c" providerId="ADAL" clId="{225C9E87-BCD6-45A8-ADF3-9CCC0E154811}" dt="2025-04-11T19:06:24.987" v="724" actId="20577"/>
          <ac:spMkLst>
            <pc:docMk/>
            <pc:sldMk cId="1868404966" sldId="260"/>
            <ac:spMk id="5" creationId="{CA91122C-58CB-9EAB-4887-2CF4CEFFD9A0}"/>
          </ac:spMkLst>
        </pc:spChg>
        <pc:picChg chg="add mod">
          <ac:chgData name="Nathan Clouse" userId="60190519-0423-46ec-ac65-f82d83ecfd9c" providerId="ADAL" clId="{225C9E87-BCD6-45A8-ADF3-9CCC0E154811}" dt="2025-04-13T16:54:29.159" v="1981"/>
          <ac:picMkLst>
            <pc:docMk/>
            <pc:sldMk cId="1868404966" sldId="260"/>
            <ac:picMk id="4098" creationId="{C4258520-7967-DEEE-D245-51332336292F}"/>
          </ac:picMkLst>
        </pc:picChg>
      </pc:sldChg>
      <pc:sldChg chg="addSp delSp modSp mod">
        <pc:chgData name="Nathan Clouse" userId="60190519-0423-46ec-ac65-f82d83ecfd9c" providerId="ADAL" clId="{225C9E87-BCD6-45A8-ADF3-9CCC0E154811}" dt="2025-04-13T16:55:37.147" v="1983"/>
        <pc:sldMkLst>
          <pc:docMk/>
          <pc:sldMk cId="1074083543" sldId="261"/>
        </pc:sldMkLst>
        <pc:spChg chg="mod">
          <ac:chgData name="Nathan Clouse" userId="60190519-0423-46ec-ac65-f82d83ecfd9c" providerId="ADAL" clId="{225C9E87-BCD6-45A8-ADF3-9CCC0E154811}" dt="2025-04-11T19:10:30.865" v="858" actId="5793"/>
          <ac:spMkLst>
            <pc:docMk/>
            <pc:sldMk cId="1074083543" sldId="261"/>
            <ac:spMk id="2" creationId="{D43CFDD4-9ECC-61B2-D079-BE1CB5493480}"/>
          </ac:spMkLst>
        </pc:spChg>
        <pc:spChg chg="del">
          <ac:chgData name="Nathan Clouse" userId="60190519-0423-46ec-ac65-f82d83ecfd9c" providerId="ADAL" clId="{225C9E87-BCD6-45A8-ADF3-9CCC0E154811}" dt="2025-04-13T16:55:28.812" v="1982"/>
          <ac:spMkLst>
            <pc:docMk/>
            <pc:sldMk cId="1074083543" sldId="261"/>
            <ac:spMk id="3" creationId="{A28CB3C6-8F48-F97C-81AB-8FA388679A14}"/>
          </ac:spMkLst>
        </pc:spChg>
        <pc:spChg chg="del">
          <ac:chgData name="Nathan Clouse" userId="60190519-0423-46ec-ac65-f82d83ecfd9c" providerId="ADAL" clId="{225C9E87-BCD6-45A8-ADF3-9CCC0E154811}" dt="2025-04-13T16:55:37.147" v="1983"/>
          <ac:spMkLst>
            <pc:docMk/>
            <pc:sldMk cId="1074083543" sldId="261"/>
            <ac:spMk id="4" creationId="{DCA0B9AE-961B-6D36-5709-50D797807AD9}"/>
          </ac:spMkLst>
        </pc:spChg>
        <pc:spChg chg="mod">
          <ac:chgData name="Nathan Clouse" userId="60190519-0423-46ec-ac65-f82d83ecfd9c" providerId="ADAL" clId="{225C9E87-BCD6-45A8-ADF3-9CCC0E154811}" dt="2025-04-11T19:10:00.047" v="831" actId="20577"/>
          <ac:spMkLst>
            <pc:docMk/>
            <pc:sldMk cId="1074083543" sldId="261"/>
            <ac:spMk id="5" creationId="{99096766-9913-22C5-552C-416834D32CD2}"/>
          </ac:spMkLst>
        </pc:spChg>
        <pc:picChg chg="add mod">
          <ac:chgData name="Nathan Clouse" userId="60190519-0423-46ec-ac65-f82d83ecfd9c" providerId="ADAL" clId="{225C9E87-BCD6-45A8-ADF3-9CCC0E154811}" dt="2025-04-13T16:55:28.812" v="1982"/>
          <ac:picMkLst>
            <pc:docMk/>
            <pc:sldMk cId="1074083543" sldId="261"/>
            <ac:picMk id="5122" creationId="{E2EC76B8-4069-2E8C-4BBC-E8D4DC317167}"/>
          </ac:picMkLst>
        </pc:picChg>
        <pc:picChg chg="add mod">
          <ac:chgData name="Nathan Clouse" userId="60190519-0423-46ec-ac65-f82d83ecfd9c" providerId="ADAL" clId="{225C9E87-BCD6-45A8-ADF3-9CCC0E154811}" dt="2025-04-13T16:55:37.147" v="1983"/>
          <ac:picMkLst>
            <pc:docMk/>
            <pc:sldMk cId="1074083543" sldId="261"/>
            <ac:picMk id="5124" creationId="{39B9D087-411F-10CE-2B37-226F6534C387}"/>
          </ac:picMkLst>
        </pc:picChg>
      </pc:sldChg>
      <pc:sldChg chg="addSp delSp modSp mod modClrScheme chgLayout">
        <pc:chgData name="Nathan Clouse" userId="60190519-0423-46ec-ac65-f82d83ecfd9c" providerId="ADAL" clId="{225C9E87-BCD6-45A8-ADF3-9CCC0E154811}" dt="2025-04-12T14:42:55.564" v="1029" actId="962"/>
        <pc:sldMkLst>
          <pc:docMk/>
          <pc:sldMk cId="811851604" sldId="263"/>
        </pc:sldMkLst>
        <pc:spChg chg="del">
          <ac:chgData name="Nathan Clouse" userId="60190519-0423-46ec-ac65-f82d83ecfd9c" providerId="ADAL" clId="{225C9E87-BCD6-45A8-ADF3-9CCC0E154811}" dt="2025-04-12T14:38:57.026" v="1019" actId="700"/>
          <ac:spMkLst>
            <pc:docMk/>
            <pc:sldMk cId="811851604" sldId="263"/>
            <ac:spMk id="2" creationId="{D60D8BD5-6357-84F7-D3D5-AD6592521BB1}"/>
          </ac:spMkLst>
        </pc:spChg>
        <pc:spChg chg="del">
          <ac:chgData name="Nathan Clouse" userId="60190519-0423-46ec-ac65-f82d83ecfd9c" providerId="ADAL" clId="{225C9E87-BCD6-45A8-ADF3-9CCC0E154811}" dt="2025-04-12T14:38:57.026" v="1019" actId="700"/>
          <ac:spMkLst>
            <pc:docMk/>
            <pc:sldMk cId="811851604" sldId="263"/>
            <ac:spMk id="3" creationId="{5292CB15-ABB7-1C2E-7F57-5B9FA44D6111}"/>
          </ac:spMkLst>
        </pc:spChg>
        <pc:spChg chg="del">
          <ac:chgData name="Nathan Clouse" userId="60190519-0423-46ec-ac65-f82d83ecfd9c" providerId="ADAL" clId="{225C9E87-BCD6-45A8-ADF3-9CCC0E154811}" dt="2025-04-12T14:38:57.026" v="1019" actId="700"/>
          <ac:spMkLst>
            <pc:docMk/>
            <pc:sldMk cId="811851604" sldId="263"/>
            <ac:spMk id="4" creationId="{54EC99BC-F8C4-BC72-E65F-0C101D92D4DA}"/>
          </ac:spMkLst>
        </pc:spChg>
        <pc:spChg chg="del">
          <ac:chgData name="Nathan Clouse" userId="60190519-0423-46ec-ac65-f82d83ecfd9c" providerId="ADAL" clId="{225C9E87-BCD6-45A8-ADF3-9CCC0E154811}" dt="2025-04-12T14:38:57.026" v="1019" actId="700"/>
          <ac:spMkLst>
            <pc:docMk/>
            <pc:sldMk cId="811851604" sldId="263"/>
            <ac:spMk id="5" creationId="{4A3F14CB-1F0D-C48D-27A3-250F7FEE2338}"/>
          </ac:spMkLst>
        </pc:spChg>
        <pc:spChg chg="del">
          <ac:chgData name="Nathan Clouse" userId="60190519-0423-46ec-ac65-f82d83ecfd9c" providerId="ADAL" clId="{225C9E87-BCD6-45A8-ADF3-9CCC0E154811}" dt="2025-04-12T14:38:57.026" v="1019" actId="700"/>
          <ac:spMkLst>
            <pc:docMk/>
            <pc:sldMk cId="811851604" sldId="263"/>
            <ac:spMk id="6" creationId="{097E1643-83F0-BFFB-1707-FCD74F3A88A0}"/>
          </ac:spMkLst>
        </pc:spChg>
        <pc:picChg chg="add mod">
          <ac:chgData name="Nathan Clouse" userId="60190519-0423-46ec-ac65-f82d83ecfd9c" providerId="ADAL" clId="{225C9E87-BCD6-45A8-ADF3-9CCC0E154811}" dt="2025-04-12T14:42:55.564" v="1029" actId="962"/>
          <ac:picMkLst>
            <pc:docMk/>
            <pc:sldMk cId="811851604" sldId="263"/>
            <ac:picMk id="8" creationId="{3E4ADAD9-8D24-EC24-9218-C17247121B7E}"/>
          </ac:picMkLst>
        </pc:picChg>
      </pc:sldChg>
      <pc:sldChg chg="del">
        <pc:chgData name="Nathan Clouse" userId="60190519-0423-46ec-ac65-f82d83ecfd9c" providerId="ADAL" clId="{225C9E87-BCD6-45A8-ADF3-9CCC0E154811}" dt="2025-04-13T17:03:43.001" v="2004" actId="47"/>
        <pc:sldMkLst>
          <pc:docMk/>
          <pc:sldMk cId="1288526851" sldId="264"/>
        </pc:sldMkLst>
      </pc:sldChg>
      <pc:sldChg chg="addSp delSp modSp mod modClrScheme chgLayout">
        <pc:chgData name="Nathan Clouse" userId="60190519-0423-46ec-ac65-f82d83ecfd9c" providerId="ADAL" clId="{225C9E87-BCD6-45A8-ADF3-9CCC0E154811}" dt="2025-04-13T17:02:30.842" v="1987" actId="478"/>
        <pc:sldMkLst>
          <pc:docMk/>
          <pc:sldMk cId="2634445700" sldId="265"/>
        </pc:sldMkLst>
        <pc:spChg chg="add mod ord">
          <ac:chgData name="Nathan Clouse" userId="60190519-0423-46ec-ac65-f82d83ecfd9c" providerId="ADAL" clId="{225C9E87-BCD6-45A8-ADF3-9CCC0E154811}" dt="2025-04-11T19:22:46.916" v="911" actId="313"/>
          <ac:spMkLst>
            <pc:docMk/>
            <pc:sldMk cId="2634445700" sldId="265"/>
            <ac:spMk id="7" creationId="{E6BEC901-6BC1-6DB0-AA3A-C51D8B40BE3F}"/>
          </ac:spMkLst>
        </pc:spChg>
        <pc:spChg chg="add mod ord">
          <ac:chgData name="Nathan Clouse" userId="60190519-0423-46ec-ac65-f82d83ecfd9c" providerId="ADAL" clId="{225C9E87-BCD6-45A8-ADF3-9CCC0E154811}" dt="2025-04-11T19:23:44.164" v="1017" actId="20577"/>
          <ac:spMkLst>
            <pc:docMk/>
            <pc:sldMk cId="2634445700" sldId="265"/>
            <ac:spMk id="8" creationId="{688EFE24-EE9A-BF40-A68E-3AE83B3CB1E1}"/>
          </ac:spMkLst>
        </pc:spChg>
        <pc:spChg chg="add del mod ord">
          <ac:chgData name="Nathan Clouse" userId="60190519-0423-46ec-ac65-f82d83ecfd9c" providerId="ADAL" clId="{225C9E87-BCD6-45A8-ADF3-9CCC0E154811}" dt="2025-04-13T17:02:30.842" v="1987" actId="478"/>
          <ac:spMkLst>
            <pc:docMk/>
            <pc:sldMk cId="2634445700" sldId="265"/>
            <ac:spMk id="9" creationId="{C583E424-A1E7-FC31-A034-8BC71C7392A4}"/>
          </ac:spMkLst>
        </pc:spChg>
        <pc:spChg chg="add del mod ord">
          <ac:chgData name="Nathan Clouse" userId="60190519-0423-46ec-ac65-f82d83ecfd9c" providerId="ADAL" clId="{225C9E87-BCD6-45A8-ADF3-9CCC0E154811}" dt="2025-04-13T17:02:23.576" v="1986"/>
          <ac:spMkLst>
            <pc:docMk/>
            <pc:sldMk cId="2634445700" sldId="265"/>
            <ac:spMk id="10" creationId="{01E74E0F-CF62-A044-3A8D-83E6C1974CC9}"/>
          </ac:spMkLst>
        </pc:spChg>
        <pc:picChg chg="add mod">
          <ac:chgData name="Nathan Clouse" userId="60190519-0423-46ec-ac65-f82d83ecfd9c" providerId="ADAL" clId="{225C9E87-BCD6-45A8-ADF3-9CCC0E154811}" dt="2025-04-13T17:02:23.576" v="1986"/>
          <ac:picMkLst>
            <pc:docMk/>
            <pc:sldMk cId="2634445700" sldId="265"/>
            <ac:picMk id="7170" creationId="{2A7CE2E2-8830-CB3E-F4EA-A48E14403C5E}"/>
          </ac:picMkLst>
        </pc:picChg>
      </pc:sldChg>
      <pc:sldChg chg="addSp delSp modSp mod modClrScheme chgLayout">
        <pc:chgData name="Nathan Clouse" userId="60190519-0423-46ec-ac65-f82d83ecfd9c" providerId="ADAL" clId="{225C9E87-BCD6-45A8-ADF3-9CCC0E154811}" dt="2025-04-13T17:03:06.123" v="1989"/>
        <pc:sldMkLst>
          <pc:docMk/>
          <pc:sldMk cId="3178061955" sldId="266"/>
        </pc:sldMkLst>
        <pc:spChg chg="del mod ord">
          <ac:chgData name="Nathan Clouse" userId="60190519-0423-46ec-ac65-f82d83ecfd9c" providerId="ADAL" clId="{225C9E87-BCD6-45A8-ADF3-9CCC0E154811}" dt="2025-04-13T03:13:36.249" v="1338" actId="700"/>
          <ac:spMkLst>
            <pc:docMk/>
            <pc:sldMk cId="3178061955" sldId="266"/>
            <ac:spMk id="2" creationId="{A8933240-4EB1-D9EC-20A3-ECDF5D7B0CA5}"/>
          </ac:spMkLst>
        </pc:spChg>
        <pc:spChg chg="del mod ord">
          <ac:chgData name="Nathan Clouse" userId="60190519-0423-46ec-ac65-f82d83ecfd9c" providerId="ADAL" clId="{225C9E87-BCD6-45A8-ADF3-9CCC0E154811}" dt="2025-04-13T03:13:36.249" v="1338" actId="700"/>
          <ac:spMkLst>
            <pc:docMk/>
            <pc:sldMk cId="3178061955" sldId="266"/>
            <ac:spMk id="3" creationId="{99915ED8-54D2-8C3A-B777-9C16B212FA5C}"/>
          </ac:spMkLst>
        </pc:spChg>
        <pc:spChg chg="add del mod ord">
          <ac:chgData name="Nathan Clouse" userId="60190519-0423-46ec-ac65-f82d83ecfd9c" providerId="ADAL" clId="{225C9E87-BCD6-45A8-ADF3-9CCC0E154811}" dt="2025-04-13T03:13:43.031" v="1339" actId="700"/>
          <ac:spMkLst>
            <pc:docMk/>
            <pc:sldMk cId="3178061955" sldId="266"/>
            <ac:spMk id="4" creationId="{EC120772-E3DD-7146-4AF8-F539A95E91F2}"/>
          </ac:spMkLst>
        </pc:spChg>
        <pc:spChg chg="add del mod ord">
          <ac:chgData name="Nathan Clouse" userId="60190519-0423-46ec-ac65-f82d83ecfd9c" providerId="ADAL" clId="{225C9E87-BCD6-45A8-ADF3-9CCC0E154811}" dt="2025-04-13T03:13:43.031" v="1339" actId="700"/>
          <ac:spMkLst>
            <pc:docMk/>
            <pc:sldMk cId="3178061955" sldId="266"/>
            <ac:spMk id="5" creationId="{38D17AC9-BF9F-9DE2-7CBC-6C2572B44C76}"/>
          </ac:spMkLst>
        </pc:spChg>
        <pc:spChg chg="add del mod ord">
          <ac:chgData name="Nathan Clouse" userId="60190519-0423-46ec-ac65-f82d83ecfd9c" providerId="ADAL" clId="{225C9E87-BCD6-45A8-ADF3-9CCC0E154811}" dt="2025-04-13T03:13:43.031" v="1339" actId="700"/>
          <ac:spMkLst>
            <pc:docMk/>
            <pc:sldMk cId="3178061955" sldId="266"/>
            <ac:spMk id="6" creationId="{B2EA2970-F74C-DB02-68EC-663F484D2B6A}"/>
          </ac:spMkLst>
        </pc:spChg>
        <pc:spChg chg="add mod ord">
          <ac:chgData name="Nathan Clouse" userId="60190519-0423-46ec-ac65-f82d83ecfd9c" providerId="ADAL" clId="{225C9E87-BCD6-45A8-ADF3-9CCC0E154811}" dt="2025-04-13T03:32:18.220" v="1500" actId="700"/>
          <ac:spMkLst>
            <pc:docMk/>
            <pc:sldMk cId="3178061955" sldId="266"/>
            <ac:spMk id="7" creationId="{51AE5F3A-0376-4158-2022-8BD74D3F2C3C}"/>
          </ac:spMkLst>
        </pc:spChg>
        <pc:spChg chg="add del mod ord">
          <ac:chgData name="Nathan Clouse" userId="60190519-0423-46ec-ac65-f82d83ecfd9c" providerId="ADAL" clId="{225C9E87-BCD6-45A8-ADF3-9CCC0E154811}" dt="2025-04-13T17:02:50.247" v="1988"/>
          <ac:spMkLst>
            <pc:docMk/>
            <pc:sldMk cId="3178061955" sldId="266"/>
            <ac:spMk id="8" creationId="{0B71D0F8-D727-64EF-A9E3-0C346533FC11}"/>
          </ac:spMkLst>
        </pc:spChg>
        <pc:spChg chg="add del mod ord">
          <ac:chgData name="Nathan Clouse" userId="60190519-0423-46ec-ac65-f82d83ecfd9c" providerId="ADAL" clId="{225C9E87-BCD6-45A8-ADF3-9CCC0E154811}" dt="2025-04-13T03:32:18.220" v="1500" actId="700"/>
          <ac:spMkLst>
            <pc:docMk/>
            <pc:sldMk cId="3178061955" sldId="266"/>
            <ac:spMk id="9" creationId="{83D3E613-2F07-4AC9-B655-913770C29BDD}"/>
          </ac:spMkLst>
        </pc:spChg>
        <pc:spChg chg="add del mod ord">
          <ac:chgData name="Nathan Clouse" userId="60190519-0423-46ec-ac65-f82d83ecfd9c" providerId="ADAL" clId="{225C9E87-BCD6-45A8-ADF3-9CCC0E154811}" dt="2025-04-13T03:32:18.220" v="1500" actId="700"/>
          <ac:spMkLst>
            <pc:docMk/>
            <pc:sldMk cId="3178061955" sldId="266"/>
            <ac:spMk id="10" creationId="{8C3F0FD4-50D0-EFCE-C1A6-CB6C68E57FF6}"/>
          </ac:spMkLst>
        </pc:spChg>
        <pc:spChg chg="add del mod ord">
          <ac:chgData name="Nathan Clouse" userId="60190519-0423-46ec-ac65-f82d83ecfd9c" providerId="ADAL" clId="{225C9E87-BCD6-45A8-ADF3-9CCC0E154811}" dt="2025-04-13T03:32:18.220" v="1500" actId="700"/>
          <ac:spMkLst>
            <pc:docMk/>
            <pc:sldMk cId="3178061955" sldId="266"/>
            <ac:spMk id="11" creationId="{491487A0-980B-7A31-D38A-F40B643B0039}"/>
          </ac:spMkLst>
        </pc:spChg>
        <pc:spChg chg="add del mod ord">
          <ac:chgData name="Nathan Clouse" userId="60190519-0423-46ec-ac65-f82d83ecfd9c" providerId="ADAL" clId="{225C9E87-BCD6-45A8-ADF3-9CCC0E154811}" dt="2025-04-13T03:32:18.220" v="1500" actId="700"/>
          <ac:spMkLst>
            <pc:docMk/>
            <pc:sldMk cId="3178061955" sldId="266"/>
            <ac:spMk id="12" creationId="{17A61FA8-FFA0-5E97-76EA-92BED6CEF792}"/>
          </ac:spMkLst>
        </pc:spChg>
        <pc:spChg chg="add del mod ord">
          <ac:chgData name="Nathan Clouse" userId="60190519-0423-46ec-ac65-f82d83ecfd9c" providerId="ADAL" clId="{225C9E87-BCD6-45A8-ADF3-9CCC0E154811}" dt="2025-04-13T17:03:06.123" v="1989"/>
          <ac:spMkLst>
            <pc:docMk/>
            <pc:sldMk cId="3178061955" sldId="266"/>
            <ac:spMk id="13" creationId="{D798B8A6-E51C-8FF7-2D00-6C7EBE612058}"/>
          </ac:spMkLst>
        </pc:spChg>
        <pc:spChg chg="add mod ord">
          <ac:chgData name="Nathan Clouse" userId="60190519-0423-46ec-ac65-f82d83ecfd9c" providerId="ADAL" clId="{225C9E87-BCD6-45A8-ADF3-9CCC0E154811}" dt="2025-04-13T03:34:08.174" v="1513" actId="27636"/>
          <ac:spMkLst>
            <pc:docMk/>
            <pc:sldMk cId="3178061955" sldId="266"/>
            <ac:spMk id="14" creationId="{13B27A80-7310-22A3-023E-BCFFC84442D6}"/>
          </ac:spMkLst>
        </pc:spChg>
        <pc:spChg chg="add mod ord">
          <ac:chgData name="Nathan Clouse" userId="60190519-0423-46ec-ac65-f82d83ecfd9c" providerId="ADAL" clId="{225C9E87-BCD6-45A8-ADF3-9CCC0E154811}" dt="2025-04-13T03:32:20.012" v="1502"/>
          <ac:spMkLst>
            <pc:docMk/>
            <pc:sldMk cId="3178061955" sldId="266"/>
            <ac:spMk id="15" creationId="{3BA3C497-BF2D-D828-4CF6-7F015E8DA5B0}"/>
          </ac:spMkLst>
        </pc:spChg>
        <pc:picChg chg="add mod">
          <ac:chgData name="Nathan Clouse" userId="60190519-0423-46ec-ac65-f82d83ecfd9c" providerId="ADAL" clId="{225C9E87-BCD6-45A8-ADF3-9CCC0E154811}" dt="2025-04-13T17:02:50.247" v="1988"/>
          <ac:picMkLst>
            <pc:docMk/>
            <pc:sldMk cId="3178061955" sldId="266"/>
            <ac:picMk id="8194" creationId="{A3A78E84-27F1-4EF8-51DB-C0D7175EAE6E}"/>
          </ac:picMkLst>
        </pc:picChg>
        <pc:picChg chg="add mod">
          <ac:chgData name="Nathan Clouse" userId="60190519-0423-46ec-ac65-f82d83ecfd9c" providerId="ADAL" clId="{225C9E87-BCD6-45A8-ADF3-9CCC0E154811}" dt="2025-04-13T17:03:06.123" v="1989"/>
          <ac:picMkLst>
            <pc:docMk/>
            <pc:sldMk cId="3178061955" sldId="266"/>
            <ac:picMk id="8196" creationId="{CCA1DDCD-3BB1-2629-9A40-9F1B51B991FD}"/>
          </ac:picMkLst>
        </pc:picChg>
      </pc:sldChg>
      <pc:sldChg chg="addSp delSp modSp mod modClrScheme chgLayout">
        <pc:chgData name="Nathan Clouse" userId="60190519-0423-46ec-ac65-f82d83ecfd9c" providerId="ADAL" clId="{225C9E87-BCD6-45A8-ADF3-9CCC0E154811}" dt="2025-04-13T17:03:19.869" v="1990"/>
        <pc:sldMkLst>
          <pc:docMk/>
          <pc:sldMk cId="3720444367" sldId="267"/>
        </pc:sldMkLst>
        <pc:spChg chg="mod ord">
          <ac:chgData name="Nathan Clouse" userId="60190519-0423-46ec-ac65-f82d83ecfd9c" providerId="ADAL" clId="{225C9E87-BCD6-45A8-ADF3-9CCC0E154811}" dt="2025-04-13T13:49:34.346" v="1553" actId="700"/>
          <ac:spMkLst>
            <pc:docMk/>
            <pc:sldMk cId="3720444367" sldId="267"/>
            <ac:spMk id="2" creationId="{64FF932F-B33C-33E7-5F47-1142B6332956}"/>
          </ac:spMkLst>
        </pc:spChg>
        <pc:spChg chg="del mod ord">
          <ac:chgData name="Nathan Clouse" userId="60190519-0423-46ec-ac65-f82d83ecfd9c" providerId="ADAL" clId="{225C9E87-BCD6-45A8-ADF3-9CCC0E154811}" dt="2025-04-13T13:49:34.346" v="1553" actId="700"/>
          <ac:spMkLst>
            <pc:docMk/>
            <pc:sldMk cId="3720444367" sldId="267"/>
            <ac:spMk id="3" creationId="{4C50F089-CB59-C3E0-6BBC-F2805279653B}"/>
          </ac:spMkLst>
        </pc:spChg>
        <pc:spChg chg="add mod ord">
          <ac:chgData name="Nathan Clouse" userId="60190519-0423-46ec-ac65-f82d83ecfd9c" providerId="ADAL" clId="{225C9E87-BCD6-45A8-ADF3-9CCC0E154811}" dt="2025-04-13T13:57:20.981" v="1658" actId="20577"/>
          <ac:spMkLst>
            <pc:docMk/>
            <pc:sldMk cId="3720444367" sldId="267"/>
            <ac:spMk id="4" creationId="{8E36F7BB-AEF4-4757-E0DC-4C8628E385E2}"/>
          </ac:spMkLst>
        </pc:spChg>
        <pc:spChg chg="add del mod ord">
          <ac:chgData name="Nathan Clouse" userId="60190519-0423-46ec-ac65-f82d83ecfd9c" providerId="ADAL" clId="{225C9E87-BCD6-45A8-ADF3-9CCC0E154811}" dt="2025-04-13T17:03:19.869" v="1990"/>
          <ac:spMkLst>
            <pc:docMk/>
            <pc:sldMk cId="3720444367" sldId="267"/>
            <ac:spMk id="5" creationId="{420F7D80-2860-B325-8AD5-42A84435F02A}"/>
          </ac:spMkLst>
        </pc:spChg>
        <pc:picChg chg="add mod">
          <ac:chgData name="Nathan Clouse" userId="60190519-0423-46ec-ac65-f82d83ecfd9c" providerId="ADAL" clId="{225C9E87-BCD6-45A8-ADF3-9CCC0E154811}" dt="2025-04-13T17:03:19.869" v="1990"/>
          <ac:picMkLst>
            <pc:docMk/>
            <pc:sldMk cId="3720444367" sldId="267"/>
            <ac:picMk id="9218" creationId="{4DF2304D-920E-DF20-1013-1103F0237E37}"/>
          </ac:picMkLst>
        </pc:picChg>
      </pc:sldChg>
      <pc:sldChg chg="addSp">
        <pc:chgData name="Nathan Clouse" userId="60190519-0423-46ec-ac65-f82d83ecfd9c" providerId="ADAL" clId="{225C9E87-BCD6-45A8-ADF3-9CCC0E154811}" dt="2025-04-13T13:57:27.218" v="1659"/>
        <pc:sldMkLst>
          <pc:docMk/>
          <pc:sldMk cId="3354146079" sldId="268"/>
        </pc:sldMkLst>
        <pc:picChg chg="add">
          <ac:chgData name="Nathan Clouse" userId="60190519-0423-46ec-ac65-f82d83ecfd9c" providerId="ADAL" clId="{225C9E87-BCD6-45A8-ADF3-9CCC0E154811}" dt="2025-04-13T13:57:27.218" v="1659"/>
          <ac:picMkLst>
            <pc:docMk/>
            <pc:sldMk cId="3354146079" sldId="268"/>
            <ac:picMk id="1026" creationId="{68E7DD48-AA48-9439-B0D6-F08AE8AEF2E6}"/>
          </ac:picMkLst>
        </pc:picChg>
      </pc:sldChg>
      <pc:sldChg chg="modSp mod">
        <pc:chgData name="Nathan Clouse" userId="60190519-0423-46ec-ac65-f82d83ecfd9c" providerId="ADAL" clId="{225C9E87-BCD6-45A8-ADF3-9CCC0E154811}" dt="2025-04-13T17:03:30.477" v="2000" actId="20577"/>
        <pc:sldMkLst>
          <pc:docMk/>
          <pc:sldMk cId="618006151" sldId="269"/>
        </pc:sldMkLst>
        <pc:spChg chg="mod">
          <ac:chgData name="Nathan Clouse" userId="60190519-0423-46ec-ac65-f82d83ecfd9c" providerId="ADAL" clId="{225C9E87-BCD6-45A8-ADF3-9CCC0E154811}" dt="2025-04-13T17:03:30.477" v="2000" actId="20577"/>
          <ac:spMkLst>
            <pc:docMk/>
            <pc:sldMk cId="618006151" sldId="269"/>
            <ac:spMk id="2" creationId="{6F19ED09-45B8-A2F9-6DD5-EE9A02F3C647}"/>
          </ac:spMkLst>
        </pc:spChg>
      </pc:sldChg>
      <pc:sldChg chg="del">
        <pc:chgData name="Nathan Clouse" userId="60190519-0423-46ec-ac65-f82d83ecfd9c" providerId="ADAL" clId="{225C9E87-BCD6-45A8-ADF3-9CCC0E154811}" dt="2025-04-13T17:03:36.717" v="2001" actId="47"/>
        <pc:sldMkLst>
          <pc:docMk/>
          <pc:sldMk cId="318056109" sldId="270"/>
        </pc:sldMkLst>
      </pc:sldChg>
      <pc:sldChg chg="del">
        <pc:chgData name="Nathan Clouse" userId="60190519-0423-46ec-ac65-f82d83ecfd9c" providerId="ADAL" clId="{225C9E87-BCD6-45A8-ADF3-9CCC0E154811}" dt="2025-04-13T17:03:36.717" v="2001" actId="47"/>
        <pc:sldMkLst>
          <pc:docMk/>
          <pc:sldMk cId="2469392671" sldId="271"/>
        </pc:sldMkLst>
      </pc:sldChg>
      <pc:sldChg chg="del">
        <pc:chgData name="Nathan Clouse" userId="60190519-0423-46ec-ac65-f82d83ecfd9c" providerId="ADAL" clId="{225C9E87-BCD6-45A8-ADF3-9CCC0E154811}" dt="2025-04-13T17:03:36.717" v="2001" actId="47"/>
        <pc:sldMkLst>
          <pc:docMk/>
          <pc:sldMk cId="1027028540" sldId="272"/>
        </pc:sldMkLst>
      </pc:sldChg>
      <pc:sldChg chg="del">
        <pc:chgData name="Nathan Clouse" userId="60190519-0423-46ec-ac65-f82d83ecfd9c" providerId="ADAL" clId="{225C9E87-BCD6-45A8-ADF3-9CCC0E154811}" dt="2025-04-13T17:03:36.717" v="2001" actId="47"/>
        <pc:sldMkLst>
          <pc:docMk/>
          <pc:sldMk cId="610864325" sldId="273"/>
        </pc:sldMkLst>
      </pc:sldChg>
      <pc:sldChg chg="del">
        <pc:chgData name="Nathan Clouse" userId="60190519-0423-46ec-ac65-f82d83ecfd9c" providerId="ADAL" clId="{225C9E87-BCD6-45A8-ADF3-9CCC0E154811}" dt="2025-04-13T17:03:36.717" v="2001" actId="47"/>
        <pc:sldMkLst>
          <pc:docMk/>
          <pc:sldMk cId="518943812" sldId="274"/>
        </pc:sldMkLst>
      </pc:sldChg>
      <pc:sldChg chg="del">
        <pc:chgData name="Nathan Clouse" userId="60190519-0423-46ec-ac65-f82d83ecfd9c" providerId="ADAL" clId="{225C9E87-BCD6-45A8-ADF3-9CCC0E154811}" dt="2025-04-13T22:18:55.553" v="2025" actId="47"/>
        <pc:sldMkLst>
          <pc:docMk/>
          <pc:sldMk cId="3490325129" sldId="275"/>
        </pc:sldMkLst>
      </pc:sldChg>
      <pc:sldChg chg="del">
        <pc:chgData name="Nathan Clouse" userId="60190519-0423-46ec-ac65-f82d83ecfd9c" providerId="ADAL" clId="{225C9E87-BCD6-45A8-ADF3-9CCC0E154811}" dt="2025-04-13T22:18:53.540" v="2024" actId="47"/>
        <pc:sldMkLst>
          <pc:docMk/>
          <pc:sldMk cId="3671869255" sldId="276"/>
        </pc:sldMkLst>
      </pc:sldChg>
      <pc:sldChg chg="del">
        <pc:chgData name="Nathan Clouse" userId="60190519-0423-46ec-ac65-f82d83ecfd9c" providerId="ADAL" clId="{225C9E87-BCD6-45A8-ADF3-9CCC0E154811}" dt="2025-04-13T22:18:53.540" v="2024" actId="47"/>
        <pc:sldMkLst>
          <pc:docMk/>
          <pc:sldMk cId="2983311576" sldId="277"/>
        </pc:sldMkLst>
      </pc:sldChg>
      <pc:sldChg chg="del">
        <pc:chgData name="Nathan Clouse" userId="60190519-0423-46ec-ac65-f82d83ecfd9c" providerId="ADAL" clId="{225C9E87-BCD6-45A8-ADF3-9CCC0E154811}" dt="2025-04-13T22:18:53.540" v="2024" actId="47"/>
        <pc:sldMkLst>
          <pc:docMk/>
          <pc:sldMk cId="4044691834" sldId="278"/>
        </pc:sldMkLst>
      </pc:sldChg>
      <pc:sldChg chg="del">
        <pc:chgData name="Nathan Clouse" userId="60190519-0423-46ec-ac65-f82d83ecfd9c" providerId="ADAL" clId="{225C9E87-BCD6-45A8-ADF3-9CCC0E154811}" dt="2025-04-13T22:18:53.540" v="2024" actId="47"/>
        <pc:sldMkLst>
          <pc:docMk/>
          <pc:sldMk cId="3015984704" sldId="279"/>
        </pc:sldMkLst>
      </pc:sldChg>
      <pc:sldChg chg="del">
        <pc:chgData name="Nathan Clouse" userId="60190519-0423-46ec-ac65-f82d83ecfd9c" providerId="ADAL" clId="{225C9E87-BCD6-45A8-ADF3-9CCC0E154811}" dt="2025-04-13T22:18:53.540" v="2024" actId="47"/>
        <pc:sldMkLst>
          <pc:docMk/>
          <pc:sldMk cId="1261864948" sldId="280"/>
        </pc:sldMkLst>
      </pc:sldChg>
      <pc:sldChg chg="del">
        <pc:chgData name="Nathan Clouse" userId="60190519-0423-46ec-ac65-f82d83ecfd9c" providerId="ADAL" clId="{225C9E87-BCD6-45A8-ADF3-9CCC0E154811}" dt="2025-04-13T22:18:53.540" v="2024" actId="47"/>
        <pc:sldMkLst>
          <pc:docMk/>
          <pc:sldMk cId="1401570720" sldId="281"/>
        </pc:sldMkLst>
      </pc:sldChg>
      <pc:sldChg chg="del">
        <pc:chgData name="Nathan Clouse" userId="60190519-0423-46ec-ac65-f82d83ecfd9c" providerId="ADAL" clId="{225C9E87-BCD6-45A8-ADF3-9CCC0E154811}" dt="2025-04-13T22:18:53.540" v="2024" actId="47"/>
        <pc:sldMkLst>
          <pc:docMk/>
          <pc:sldMk cId="1004448378" sldId="282"/>
        </pc:sldMkLst>
      </pc:sldChg>
      <pc:sldChg chg="del">
        <pc:chgData name="Nathan Clouse" userId="60190519-0423-46ec-ac65-f82d83ecfd9c" providerId="ADAL" clId="{225C9E87-BCD6-45A8-ADF3-9CCC0E154811}" dt="2025-04-13T22:18:53.540" v="2024" actId="47"/>
        <pc:sldMkLst>
          <pc:docMk/>
          <pc:sldMk cId="2142869599" sldId="283"/>
        </pc:sldMkLst>
      </pc:sldChg>
      <pc:sldChg chg="del">
        <pc:chgData name="Nathan Clouse" userId="60190519-0423-46ec-ac65-f82d83ecfd9c" providerId="ADAL" clId="{225C9E87-BCD6-45A8-ADF3-9CCC0E154811}" dt="2025-04-13T22:18:53.540" v="2024" actId="47"/>
        <pc:sldMkLst>
          <pc:docMk/>
          <pc:sldMk cId="2734368323" sldId="284"/>
        </pc:sldMkLst>
      </pc:sldChg>
      <pc:sldChg chg="del">
        <pc:chgData name="Nathan Clouse" userId="60190519-0423-46ec-ac65-f82d83ecfd9c" providerId="ADAL" clId="{225C9E87-BCD6-45A8-ADF3-9CCC0E154811}" dt="2025-04-13T22:18:53.540" v="2024" actId="47"/>
        <pc:sldMkLst>
          <pc:docMk/>
          <pc:sldMk cId="3778336595" sldId="285"/>
        </pc:sldMkLst>
      </pc:sldChg>
      <pc:sldChg chg="addSp modSp new mod">
        <pc:chgData name="Nathan Clouse" userId="60190519-0423-46ec-ac65-f82d83ecfd9c" providerId="ADAL" clId="{225C9E87-BCD6-45A8-ADF3-9CCC0E154811}" dt="2025-04-12T14:35:48.334" v="1018" actId="22"/>
        <pc:sldMkLst>
          <pc:docMk/>
          <pc:sldMk cId="3090171518" sldId="286"/>
        </pc:sldMkLst>
        <pc:spChg chg="mod">
          <ac:chgData name="Nathan Clouse" userId="60190519-0423-46ec-ac65-f82d83ecfd9c" providerId="ADAL" clId="{225C9E87-BCD6-45A8-ADF3-9CCC0E154811}" dt="2025-04-10T01:44:31.866" v="320" actId="20577"/>
          <ac:spMkLst>
            <pc:docMk/>
            <pc:sldMk cId="3090171518" sldId="286"/>
            <ac:spMk id="3" creationId="{E29E20BE-CA9F-012F-E852-29B1D152FB2F}"/>
          </ac:spMkLst>
        </pc:spChg>
        <pc:picChg chg="add">
          <ac:chgData name="Nathan Clouse" userId="60190519-0423-46ec-ac65-f82d83ecfd9c" providerId="ADAL" clId="{225C9E87-BCD6-45A8-ADF3-9CCC0E154811}" dt="2025-04-12T14:35:48.334" v="1018" actId="22"/>
          <ac:picMkLst>
            <pc:docMk/>
            <pc:sldMk cId="3090171518" sldId="286"/>
            <ac:picMk id="7" creationId="{D608777E-30ED-6E6C-91D7-E95855100A29}"/>
          </ac:picMkLst>
        </pc:picChg>
      </pc:sldChg>
      <pc:sldChg chg="addSp delSp modSp new mod">
        <pc:chgData name="Nathan Clouse" userId="60190519-0423-46ec-ac65-f82d83ecfd9c" providerId="ADAL" clId="{225C9E87-BCD6-45A8-ADF3-9CCC0E154811}" dt="2025-04-13T13:38:33.181" v="1528" actId="1076"/>
        <pc:sldMkLst>
          <pc:docMk/>
          <pc:sldMk cId="490785628" sldId="287"/>
        </pc:sldMkLst>
        <pc:spChg chg="mod">
          <ac:chgData name="Nathan Clouse" userId="60190519-0423-46ec-ac65-f82d83ecfd9c" providerId="ADAL" clId="{225C9E87-BCD6-45A8-ADF3-9CCC0E154811}" dt="2025-04-10T01:44:50.003" v="333" actId="20577"/>
          <ac:spMkLst>
            <pc:docMk/>
            <pc:sldMk cId="490785628" sldId="287"/>
            <ac:spMk id="3" creationId="{277994E8-E944-D992-618D-696EC59051C6}"/>
          </ac:spMkLst>
        </pc:spChg>
        <pc:picChg chg="add mod ord">
          <ac:chgData name="Nathan Clouse" userId="60190519-0423-46ec-ac65-f82d83ecfd9c" providerId="ADAL" clId="{225C9E87-BCD6-45A8-ADF3-9CCC0E154811}" dt="2025-04-13T13:38:33.181" v="1528" actId="1076"/>
          <ac:picMkLst>
            <pc:docMk/>
            <pc:sldMk cId="490785628" sldId="287"/>
            <ac:picMk id="7" creationId="{7A63FDD3-4A78-F581-DC92-D92B74F15091}"/>
          </ac:picMkLst>
        </pc:picChg>
      </pc:sldChg>
      <pc:sldChg chg="addSp delSp modSp add mod">
        <pc:chgData name="Nathan Clouse" userId="60190519-0423-46ec-ac65-f82d83ecfd9c" providerId="ADAL" clId="{225C9E87-BCD6-45A8-ADF3-9CCC0E154811}" dt="2025-04-13T13:38:21.531" v="1523" actId="1076"/>
        <pc:sldMkLst>
          <pc:docMk/>
          <pc:sldMk cId="1316198261" sldId="288"/>
        </pc:sldMkLst>
        <pc:picChg chg="add mod ord">
          <ac:chgData name="Nathan Clouse" userId="60190519-0423-46ec-ac65-f82d83ecfd9c" providerId="ADAL" clId="{225C9E87-BCD6-45A8-ADF3-9CCC0E154811}" dt="2025-04-13T13:38:21.531" v="1523" actId="1076"/>
          <ac:picMkLst>
            <pc:docMk/>
            <pc:sldMk cId="1316198261" sldId="288"/>
            <ac:picMk id="9" creationId="{8AF78874-3B4C-8C34-4697-7BC0705542E4}"/>
          </ac:picMkLst>
        </pc:picChg>
      </pc:sldChg>
      <pc:sldChg chg="addSp delSp modSp new mod">
        <pc:chgData name="Nathan Clouse" userId="60190519-0423-46ec-ac65-f82d83ecfd9c" providerId="ADAL" clId="{225C9E87-BCD6-45A8-ADF3-9CCC0E154811}" dt="2025-04-13T16:54:05.248" v="1980" actId="478"/>
        <pc:sldMkLst>
          <pc:docMk/>
          <pc:sldMk cId="3888429797" sldId="289"/>
        </pc:sldMkLst>
        <pc:spChg chg="del mod">
          <ac:chgData name="Nathan Clouse" userId="60190519-0423-46ec-ac65-f82d83ecfd9c" providerId="ADAL" clId="{225C9E87-BCD6-45A8-ADF3-9CCC0E154811}" dt="2025-04-13T16:54:05.248" v="1980" actId="478"/>
          <ac:spMkLst>
            <pc:docMk/>
            <pc:sldMk cId="3888429797" sldId="289"/>
            <ac:spMk id="2" creationId="{3C1193C3-F67A-6F0E-EBB5-D2C375C28A11}"/>
          </ac:spMkLst>
        </pc:spChg>
        <pc:spChg chg="mod">
          <ac:chgData name="Nathan Clouse" userId="60190519-0423-46ec-ac65-f82d83ecfd9c" providerId="ADAL" clId="{225C9E87-BCD6-45A8-ADF3-9CCC0E154811}" dt="2025-04-11T19:00:19.036" v="366" actId="20577"/>
          <ac:spMkLst>
            <pc:docMk/>
            <pc:sldMk cId="3888429797" sldId="289"/>
            <ac:spMk id="3" creationId="{1BB04A9F-A9EB-6202-61A4-0A211CE0290B}"/>
          </ac:spMkLst>
        </pc:spChg>
        <pc:spChg chg="mod">
          <ac:chgData name="Nathan Clouse" userId="60190519-0423-46ec-ac65-f82d83ecfd9c" providerId="ADAL" clId="{225C9E87-BCD6-45A8-ADF3-9CCC0E154811}" dt="2025-04-11T19:00:58.913" v="382" actId="27636"/>
          <ac:spMkLst>
            <pc:docMk/>
            <pc:sldMk cId="3888429797" sldId="289"/>
            <ac:spMk id="4" creationId="{469C9486-004B-D64D-FD0A-164209F10DC5}"/>
          </ac:spMkLst>
        </pc:spChg>
        <pc:spChg chg="del">
          <ac:chgData name="Nathan Clouse" userId="60190519-0423-46ec-ac65-f82d83ecfd9c" providerId="ADAL" clId="{225C9E87-BCD6-45A8-ADF3-9CCC0E154811}" dt="2025-04-13T16:53:57.810" v="1979"/>
          <ac:spMkLst>
            <pc:docMk/>
            <pc:sldMk cId="3888429797" sldId="289"/>
            <ac:spMk id="5" creationId="{03E1ACB5-3935-1B84-F9E5-3567EABDB652}"/>
          </ac:spMkLst>
        </pc:spChg>
        <pc:picChg chg="add mod">
          <ac:chgData name="Nathan Clouse" userId="60190519-0423-46ec-ac65-f82d83ecfd9c" providerId="ADAL" clId="{225C9E87-BCD6-45A8-ADF3-9CCC0E154811}" dt="2025-04-13T16:53:57.810" v="1979"/>
          <ac:picMkLst>
            <pc:docMk/>
            <pc:sldMk cId="3888429797" sldId="289"/>
            <ac:picMk id="3074" creationId="{F348DA6B-85EA-D4C3-916A-F27C72E2CF0E}"/>
          </ac:picMkLst>
        </pc:picChg>
      </pc:sldChg>
      <pc:sldChg chg="addSp delSp modSp new mod modClrScheme chgLayout">
        <pc:chgData name="Nathan Clouse" userId="60190519-0423-46ec-ac65-f82d83ecfd9c" providerId="ADAL" clId="{225C9E87-BCD6-45A8-ADF3-9CCC0E154811}" dt="2025-04-13T13:39:22.097" v="1532" actId="113"/>
        <pc:sldMkLst>
          <pc:docMk/>
          <pc:sldMk cId="430056156" sldId="290"/>
        </pc:sldMkLst>
        <pc:spChg chg="mod ord">
          <ac:chgData name="Nathan Clouse" userId="60190519-0423-46ec-ac65-f82d83ecfd9c" providerId="ADAL" clId="{225C9E87-BCD6-45A8-ADF3-9CCC0E154811}" dt="2025-04-11T19:01:50.545" v="401" actId="700"/>
          <ac:spMkLst>
            <pc:docMk/>
            <pc:sldMk cId="430056156" sldId="290"/>
            <ac:spMk id="3" creationId="{77B28F22-C776-B579-3DED-98A85AEFD4AC}"/>
          </ac:spMkLst>
        </pc:spChg>
        <pc:spChg chg="add mod ord">
          <ac:chgData name="Nathan Clouse" userId="60190519-0423-46ec-ac65-f82d83ecfd9c" providerId="ADAL" clId="{225C9E87-BCD6-45A8-ADF3-9CCC0E154811}" dt="2025-04-13T13:39:13.194" v="1529" actId="113"/>
          <ac:spMkLst>
            <pc:docMk/>
            <pc:sldMk cId="430056156" sldId="290"/>
            <ac:spMk id="6" creationId="{84D41FBD-F0E5-8AFE-FACC-444032631274}"/>
          </ac:spMkLst>
        </pc:spChg>
        <pc:spChg chg="add mod ord">
          <ac:chgData name="Nathan Clouse" userId="60190519-0423-46ec-ac65-f82d83ecfd9c" providerId="ADAL" clId="{225C9E87-BCD6-45A8-ADF3-9CCC0E154811}" dt="2025-04-11T19:01:50.545" v="401" actId="700"/>
          <ac:spMkLst>
            <pc:docMk/>
            <pc:sldMk cId="430056156" sldId="290"/>
            <ac:spMk id="7" creationId="{81097125-0298-B8DB-C265-A9C6020D8153}"/>
          </ac:spMkLst>
        </pc:spChg>
        <pc:spChg chg="add mod ord">
          <ac:chgData name="Nathan Clouse" userId="60190519-0423-46ec-ac65-f82d83ecfd9c" providerId="ADAL" clId="{225C9E87-BCD6-45A8-ADF3-9CCC0E154811}" dt="2025-04-13T13:39:18.332" v="1531" actId="27636"/>
          <ac:spMkLst>
            <pc:docMk/>
            <pc:sldMk cId="430056156" sldId="290"/>
            <ac:spMk id="8" creationId="{D31EAF00-C730-C7FA-4C07-C2EC86CD1DAD}"/>
          </ac:spMkLst>
        </pc:spChg>
        <pc:spChg chg="add mod ord">
          <ac:chgData name="Nathan Clouse" userId="60190519-0423-46ec-ac65-f82d83ecfd9c" providerId="ADAL" clId="{225C9E87-BCD6-45A8-ADF3-9CCC0E154811}" dt="2025-04-13T13:39:22.097" v="1532" actId="113"/>
          <ac:spMkLst>
            <pc:docMk/>
            <pc:sldMk cId="430056156" sldId="290"/>
            <ac:spMk id="9" creationId="{90149559-59A7-0EE3-5D49-0B02D0EBBFBD}"/>
          </ac:spMkLst>
        </pc:spChg>
      </pc:sldChg>
      <pc:sldChg chg="addSp new mod">
        <pc:chgData name="Nathan Clouse" userId="60190519-0423-46ec-ac65-f82d83ecfd9c" providerId="ADAL" clId="{225C9E87-BCD6-45A8-ADF3-9CCC0E154811}" dt="2025-04-11T19:15:34.517" v="860" actId="22"/>
        <pc:sldMkLst>
          <pc:docMk/>
          <pc:sldMk cId="4069082615" sldId="291"/>
        </pc:sldMkLst>
        <pc:picChg chg="add">
          <ac:chgData name="Nathan Clouse" userId="60190519-0423-46ec-ac65-f82d83ecfd9c" providerId="ADAL" clId="{225C9E87-BCD6-45A8-ADF3-9CCC0E154811}" dt="2025-04-11T19:15:34.517" v="860" actId="22"/>
          <ac:picMkLst>
            <pc:docMk/>
            <pc:sldMk cId="4069082615" sldId="291"/>
            <ac:picMk id="7" creationId="{282B7403-0D0C-EA29-0804-0355C395888D}"/>
          </ac:picMkLst>
        </pc:picChg>
      </pc:sldChg>
      <pc:sldChg chg="addSp delSp modSp new mod modClrScheme chgLayout">
        <pc:chgData name="Nathan Clouse" userId="60190519-0423-46ec-ac65-f82d83ecfd9c" providerId="ADAL" clId="{225C9E87-BCD6-45A8-ADF3-9CCC0E154811}" dt="2025-04-13T16:55:56.955" v="1985" actId="478"/>
        <pc:sldMkLst>
          <pc:docMk/>
          <pc:sldMk cId="339815899" sldId="292"/>
        </pc:sldMkLst>
        <pc:spChg chg="mod ord">
          <ac:chgData name="Nathan Clouse" userId="60190519-0423-46ec-ac65-f82d83ecfd9c" providerId="ADAL" clId="{225C9E87-BCD6-45A8-ADF3-9CCC0E154811}" dt="2025-04-11T19:20:51.779" v="872" actId="700"/>
          <ac:spMkLst>
            <pc:docMk/>
            <pc:sldMk cId="339815899" sldId="292"/>
            <ac:spMk id="5" creationId="{B448DD00-1872-4A24-D3A4-588A2B140EEA}"/>
          </ac:spMkLst>
        </pc:spChg>
        <pc:spChg chg="add mod ord">
          <ac:chgData name="Nathan Clouse" userId="60190519-0423-46ec-ac65-f82d83ecfd9c" providerId="ADAL" clId="{225C9E87-BCD6-45A8-ADF3-9CCC0E154811}" dt="2025-04-11T19:20:52.863" v="875" actId="27636"/>
          <ac:spMkLst>
            <pc:docMk/>
            <pc:sldMk cId="339815899" sldId="292"/>
            <ac:spMk id="6" creationId="{B6AB6679-383A-2E0F-F16E-9FB2E798D263}"/>
          </ac:spMkLst>
        </pc:spChg>
        <pc:spChg chg="add del mod ord">
          <ac:chgData name="Nathan Clouse" userId="60190519-0423-46ec-ac65-f82d83ecfd9c" providerId="ADAL" clId="{225C9E87-BCD6-45A8-ADF3-9CCC0E154811}" dt="2025-04-13T16:55:56.955" v="1985" actId="478"/>
          <ac:spMkLst>
            <pc:docMk/>
            <pc:sldMk cId="339815899" sldId="292"/>
            <ac:spMk id="7" creationId="{4A024A39-8F38-6CA6-44FB-722EAB1551FC}"/>
          </ac:spMkLst>
        </pc:spChg>
        <pc:spChg chg="add del mod ord">
          <ac:chgData name="Nathan Clouse" userId="60190519-0423-46ec-ac65-f82d83ecfd9c" providerId="ADAL" clId="{225C9E87-BCD6-45A8-ADF3-9CCC0E154811}" dt="2025-04-13T16:55:51.990" v="1984"/>
          <ac:spMkLst>
            <pc:docMk/>
            <pc:sldMk cId="339815899" sldId="292"/>
            <ac:spMk id="8" creationId="{5CC8A977-441C-41D8-D1A4-8ECB012CF427}"/>
          </ac:spMkLst>
        </pc:spChg>
        <pc:picChg chg="add mod">
          <ac:chgData name="Nathan Clouse" userId="60190519-0423-46ec-ac65-f82d83ecfd9c" providerId="ADAL" clId="{225C9E87-BCD6-45A8-ADF3-9CCC0E154811}" dt="2025-04-13T16:55:51.990" v="1984"/>
          <ac:picMkLst>
            <pc:docMk/>
            <pc:sldMk cId="339815899" sldId="292"/>
            <ac:picMk id="6146" creationId="{CF448693-18FD-1778-149C-98C47DF0CA02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4:42:59.891" v="1032" actId="962"/>
        <pc:sldMkLst>
          <pc:docMk/>
          <pc:sldMk cId="2103714984" sldId="293"/>
        </pc:sldMkLst>
        <pc:picChg chg="add mod">
          <ac:chgData name="Nathan Clouse" userId="60190519-0423-46ec-ac65-f82d83ecfd9c" providerId="ADAL" clId="{225C9E87-BCD6-45A8-ADF3-9CCC0E154811}" dt="2025-04-12T14:42:59.891" v="1032" actId="962"/>
          <ac:picMkLst>
            <pc:docMk/>
            <pc:sldMk cId="2103714984" sldId="293"/>
            <ac:picMk id="3" creationId="{477AD35F-8AD7-8A70-10F8-85AEB165B61B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4:43:06.119" v="1035" actId="962"/>
        <pc:sldMkLst>
          <pc:docMk/>
          <pc:sldMk cId="2855613248" sldId="294"/>
        </pc:sldMkLst>
        <pc:picChg chg="add mod">
          <ac:chgData name="Nathan Clouse" userId="60190519-0423-46ec-ac65-f82d83ecfd9c" providerId="ADAL" clId="{225C9E87-BCD6-45A8-ADF3-9CCC0E154811}" dt="2025-04-12T14:43:06.119" v="1035" actId="962"/>
          <ac:picMkLst>
            <pc:docMk/>
            <pc:sldMk cId="2855613248" sldId="294"/>
            <ac:picMk id="3" creationId="{115D6307-FE42-F2F8-BF23-D706B88D0BFC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4:43:10.943" v="1038" actId="962"/>
        <pc:sldMkLst>
          <pc:docMk/>
          <pc:sldMk cId="4102353210" sldId="295"/>
        </pc:sldMkLst>
        <pc:picChg chg="add mod">
          <ac:chgData name="Nathan Clouse" userId="60190519-0423-46ec-ac65-f82d83ecfd9c" providerId="ADAL" clId="{225C9E87-BCD6-45A8-ADF3-9CCC0E154811}" dt="2025-04-12T14:43:10.943" v="1038" actId="962"/>
          <ac:picMkLst>
            <pc:docMk/>
            <pc:sldMk cId="4102353210" sldId="295"/>
            <ac:picMk id="3" creationId="{2AD25614-D990-5B22-ED7C-3BBEB3A31628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4:43:15.504" v="1041" actId="962"/>
        <pc:sldMkLst>
          <pc:docMk/>
          <pc:sldMk cId="3102549642" sldId="296"/>
        </pc:sldMkLst>
        <pc:picChg chg="add mod">
          <ac:chgData name="Nathan Clouse" userId="60190519-0423-46ec-ac65-f82d83ecfd9c" providerId="ADAL" clId="{225C9E87-BCD6-45A8-ADF3-9CCC0E154811}" dt="2025-04-12T14:43:15.504" v="1041" actId="962"/>
          <ac:picMkLst>
            <pc:docMk/>
            <pc:sldMk cId="3102549642" sldId="296"/>
            <ac:picMk id="3" creationId="{01A3AD3A-6FFE-3D13-909C-3044FE362F61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4:51:03.212" v="1048" actId="27614"/>
        <pc:sldMkLst>
          <pc:docMk/>
          <pc:sldMk cId="772573319" sldId="297"/>
        </pc:sldMkLst>
        <pc:picChg chg="add mod">
          <ac:chgData name="Nathan Clouse" userId="60190519-0423-46ec-ac65-f82d83ecfd9c" providerId="ADAL" clId="{225C9E87-BCD6-45A8-ADF3-9CCC0E154811}" dt="2025-04-12T14:51:03.212" v="1048" actId="27614"/>
          <ac:picMkLst>
            <pc:docMk/>
            <pc:sldMk cId="772573319" sldId="297"/>
            <ac:picMk id="3" creationId="{081BE313-9A4F-6AFE-A206-82592241B956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3:39.303" v="1126" actId="962"/>
        <pc:sldMkLst>
          <pc:docMk/>
          <pc:sldMk cId="1246558002" sldId="298"/>
        </pc:sldMkLst>
        <pc:picChg chg="add mod">
          <ac:chgData name="Nathan Clouse" userId="60190519-0423-46ec-ac65-f82d83ecfd9c" providerId="ADAL" clId="{225C9E87-BCD6-45A8-ADF3-9CCC0E154811}" dt="2025-04-12T15:33:39.303" v="1126" actId="962"/>
          <ac:picMkLst>
            <pc:docMk/>
            <pc:sldMk cId="1246558002" sldId="298"/>
            <ac:picMk id="3" creationId="{9E2FE4FA-C030-A52E-D643-1A97594A435E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44:59.162" v="1271" actId="27614"/>
        <pc:sldMkLst>
          <pc:docMk/>
          <pc:sldMk cId="3261682966" sldId="299"/>
        </pc:sldMkLst>
        <pc:picChg chg="add mod">
          <ac:chgData name="Nathan Clouse" userId="60190519-0423-46ec-ac65-f82d83ecfd9c" providerId="ADAL" clId="{225C9E87-BCD6-45A8-ADF3-9CCC0E154811}" dt="2025-04-12T16:44:59.162" v="1271" actId="27614"/>
          <ac:picMkLst>
            <pc:docMk/>
            <pc:sldMk cId="3261682966" sldId="299"/>
            <ac:picMk id="3" creationId="{8E0B6713-B98A-2708-C3C8-CF865D867467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4:51:05.802" v="1051" actId="962"/>
        <pc:sldMkLst>
          <pc:docMk/>
          <pc:sldMk cId="2466038385" sldId="300"/>
        </pc:sldMkLst>
        <pc:picChg chg="add mod">
          <ac:chgData name="Nathan Clouse" userId="60190519-0423-46ec-ac65-f82d83ecfd9c" providerId="ADAL" clId="{225C9E87-BCD6-45A8-ADF3-9CCC0E154811}" dt="2025-04-12T14:51:05.802" v="1051" actId="962"/>
          <ac:picMkLst>
            <pc:docMk/>
            <pc:sldMk cId="2466038385" sldId="300"/>
            <ac:picMk id="3" creationId="{397F587E-9B6E-509D-6715-07D549A0CC77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4:51:11.867" v="1054" actId="962"/>
        <pc:sldMkLst>
          <pc:docMk/>
          <pc:sldMk cId="1916272353" sldId="301"/>
        </pc:sldMkLst>
        <pc:picChg chg="add mod">
          <ac:chgData name="Nathan Clouse" userId="60190519-0423-46ec-ac65-f82d83ecfd9c" providerId="ADAL" clId="{225C9E87-BCD6-45A8-ADF3-9CCC0E154811}" dt="2025-04-12T14:51:11.867" v="1054" actId="962"/>
          <ac:picMkLst>
            <pc:docMk/>
            <pc:sldMk cId="1916272353" sldId="301"/>
            <ac:picMk id="3" creationId="{1FF69FBF-3354-2DFC-6B23-4DB798FFC045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4:51:14.719" v="1057" actId="962"/>
        <pc:sldMkLst>
          <pc:docMk/>
          <pc:sldMk cId="3463330450" sldId="302"/>
        </pc:sldMkLst>
        <pc:picChg chg="add mod">
          <ac:chgData name="Nathan Clouse" userId="60190519-0423-46ec-ac65-f82d83ecfd9c" providerId="ADAL" clId="{225C9E87-BCD6-45A8-ADF3-9CCC0E154811}" dt="2025-04-12T14:51:14.719" v="1057" actId="962"/>
          <ac:picMkLst>
            <pc:docMk/>
            <pc:sldMk cId="3463330450" sldId="302"/>
            <ac:picMk id="3" creationId="{BD94ED30-5B7F-C736-CED6-FBB2E0D844B2}"/>
          </ac:picMkLst>
        </pc:picChg>
      </pc:sldChg>
      <pc:sldChg chg="addSp modSp add mod modClrScheme chgLayout">
        <pc:chgData name="Nathan Clouse" userId="60190519-0423-46ec-ac65-f82d83ecfd9c" providerId="ADAL" clId="{225C9E87-BCD6-45A8-ADF3-9CCC0E154811}" dt="2025-04-13T02:37:27.663" v="1295" actId="20577"/>
        <pc:sldMkLst>
          <pc:docMk/>
          <pc:sldMk cId="1408193075" sldId="303"/>
        </pc:sldMkLst>
        <pc:spChg chg="add mod">
          <ac:chgData name="Nathan Clouse" userId="60190519-0423-46ec-ac65-f82d83ecfd9c" providerId="ADAL" clId="{225C9E87-BCD6-45A8-ADF3-9CCC0E154811}" dt="2025-04-12T15:27:04.734" v="1087" actId="20577"/>
          <ac:spMkLst>
            <pc:docMk/>
            <pc:sldMk cId="1408193075" sldId="303"/>
            <ac:spMk id="2" creationId="{E06940EB-5A77-5014-1B28-CB5826B70AEE}"/>
          </ac:spMkLst>
        </pc:spChg>
        <pc:spChg chg="add mod">
          <ac:chgData name="Nathan Clouse" userId="60190519-0423-46ec-ac65-f82d83ecfd9c" providerId="ADAL" clId="{225C9E87-BCD6-45A8-ADF3-9CCC0E154811}" dt="2025-04-13T02:37:27.663" v="1295" actId="20577"/>
          <ac:spMkLst>
            <pc:docMk/>
            <pc:sldMk cId="1408193075" sldId="303"/>
            <ac:spMk id="3" creationId="{D9BF1075-E925-2C1E-07DE-3BEDE28CD047}"/>
          </ac:spMkLst>
        </pc:spChg>
      </pc:sldChg>
      <pc:sldChg chg="addSp modSp add mod">
        <pc:chgData name="Nathan Clouse" userId="60190519-0423-46ec-ac65-f82d83ecfd9c" providerId="ADAL" clId="{225C9E87-BCD6-45A8-ADF3-9CCC0E154811}" dt="2025-04-12T15:33:10.744" v="1098" actId="962"/>
        <pc:sldMkLst>
          <pc:docMk/>
          <pc:sldMk cId="2343740603" sldId="304"/>
        </pc:sldMkLst>
        <pc:picChg chg="add mod">
          <ac:chgData name="Nathan Clouse" userId="60190519-0423-46ec-ac65-f82d83ecfd9c" providerId="ADAL" clId="{225C9E87-BCD6-45A8-ADF3-9CCC0E154811}" dt="2025-04-12T15:33:10.744" v="1098" actId="962"/>
          <ac:picMkLst>
            <pc:docMk/>
            <pc:sldMk cId="2343740603" sldId="304"/>
            <ac:picMk id="3" creationId="{BD5D9C58-DFDA-F364-CB5C-798EDF09108A}"/>
          </ac:picMkLst>
        </pc:picChg>
      </pc:sldChg>
      <pc:sldChg chg="addSp delSp modSp new mod ord modClrScheme chgLayout">
        <pc:chgData name="Nathan Clouse" userId="60190519-0423-46ec-ac65-f82d83ecfd9c" providerId="ADAL" clId="{225C9E87-BCD6-45A8-ADF3-9CCC0E154811}" dt="2025-04-13T02:37:22.335" v="1290" actId="20577"/>
        <pc:sldMkLst>
          <pc:docMk/>
          <pc:sldMk cId="2068622009" sldId="305"/>
        </pc:sldMkLst>
        <pc:spChg chg="add mod ord">
          <ac:chgData name="Nathan Clouse" userId="60190519-0423-46ec-ac65-f82d83ecfd9c" providerId="ADAL" clId="{225C9E87-BCD6-45A8-ADF3-9CCC0E154811}" dt="2025-04-13T02:37:19.804" v="1285" actId="700"/>
          <ac:spMkLst>
            <pc:docMk/>
            <pc:sldMk cId="2068622009" sldId="305"/>
            <ac:spMk id="2" creationId="{D733DCBC-133C-F2E2-EA75-84DBA2F6F2C1}"/>
          </ac:spMkLst>
        </pc:spChg>
        <pc:spChg chg="add del mod ord">
          <ac:chgData name="Nathan Clouse" userId="60190519-0423-46ec-ac65-f82d83ecfd9c" providerId="ADAL" clId="{225C9E87-BCD6-45A8-ADF3-9CCC0E154811}" dt="2025-04-13T02:37:19.804" v="1285" actId="700"/>
          <ac:spMkLst>
            <pc:docMk/>
            <pc:sldMk cId="2068622009" sldId="305"/>
            <ac:spMk id="3" creationId="{96BA9693-03A3-553A-E8C5-14CCD499998E}"/>
          </ac:spMkLst>
        </pc:spChg>
        <pc:spChg chg="add mod ord">
          <ac:chgData name="Nathan Clouse" userId="60190519-0423-46ec-ac65-f82d83ecfd9c" providerId="ADAL" clId="{225C9E87-BCD6-45A8-ADF3-9CCC0E154811}" dt="2025-04-13T02:37:22.335" v="1290" actId="20577"/>
          <ac:spMkLst>
            <pc:docMk/>
            <pc:sldMk cId="2068622009" sldId="305"/>
            <ac:spMk id="4" creationId="{AF441B78-AD06-72FB-EF0E-23A7EC4A3315}"/>
          </ac:spMkLst>
        </pc:spChg>
      </pc:sldChg>
      <pc:sldChg chg="addSp modSp new mod">
        <pc:chgData name="Nathan Clouse" userId="60190519-0423-46ec-ac65-f82d83ecfd9c" providerId="ADAL" clId="{225C9E87-BCD6-45A8-ADF3-9CCC0E154811}" dt="2025-04-12T15:33:02.005" v="1090" actId="962"/>
        <pc:sldMkLst>
          <pc:docMk/>
          <pc:sldMk cId="741992972" sldId="306"/>
        </pc:sldMkLst>
        <pc:picChg chg="add mod">
          <ac:chgData name="Nathan Clouse" userId="60190519-0423-46ec-ac65-f82d83ecfd9c" providerId="ADAL" clId="{225C9E87-BCD6-45A8-ADF3-9CCC0E154811}" dt="2025-04-12T15:33:02.005" v="1090" actId="962"/>
          <ac:picMkLst>
            <pc:docMk/>
            <pc:sldMk cId="741992972" sldId="306"/>
            <ac:picMk id="3" creationId="{4ACFB927-5F2A-EEFF-7B87-EC77D2329502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3:13.445" v="1101" actId="962"/>
        <pc:sldMkLst>
          <pc:docMk/>
          <pc:sldMk cId="556863931" sldId="307"/>
        </pc:sldMkLst>
        <pc:picChg chg="add mod">
          <ac:chgData name="Nathan Clouse" userId="60190519-0423-46ec-ac65-f82d83ecfd9c" providerId="ADAL" clId="{225C9E87-BCD6-45A8-ADF3-9CCC0E154811}" dt="2025-04-12T15:33:13.445" v="1101" actId="962"/>
          <ac:picMkLst>
            <pc:docMk/>
            <pc:sldMk cId="556863931" sldId="307"/>
            <ac:picMk id="3" creationId="{813EC62B-1DAD-58BC-56CD-0F8902D524D9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3:15.952" v="1104" actId="962"/>
        <pc:sldMkLst>
          <pc:docMk/>
          <pc:sldMk cId="1567930497" sldId="308"/>
        </pc:sldMkLst>
        <pc:picChg chg="add mod">
          <ac:chgData name="Nathan Clouse" userId="60190519-0423-46ec-ac65-f82d83ecfd9c" providerId="ADAL" clId="{225C9E87-BCD6-45A8-ADF3-9CCC0E154811}" dt="2025-04-12T15:33:15.952" v="1104" actId="962"/>
          <ac:picMkLst>
            <pc:docMk/>
            <pc:sldMk cId="1567930497" sldId="308"/>
            <ac:picMk id="3" creationId="{54F3A124-B969-60B8-6B24-D27CE289E5F3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3:18.477" v="1107" actId="962"/>
        <pc:sldMkLst>
          <pc:docMk/>
          <pc:sldMk cId="874330338" sldId="309"/>
        </pc:sldMkLst>
        <pc:picChg chg="add mod">
          <ac:chgData name="Nathan Clouse" userId="60190519-0423-46ec-ac65-f82d83ecfd9c" providerId="ADAL" clId="{225C9E87-BCD6-45A8-ADF3-9CCC0E154811}" dt="2025-04-12T15:33:18.477" v="1107" actId="962"/>
          <ac:picMkLst>
            <pc:docMk/>
            <pc:sldMk cId="874330338" sldId="309"/>
            <ac:picMk id="3" creationId="{50ECC794-CBFE-62DB-FC24-DBA176CF8F3A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3:21.602" v="1110" actId="962"/>
        <pc:sldMkLst>
          <pc:docMk/>
          <pc:sldMk cId="1748879514" sldId="310"/>
        </pc:sldMkLst>
        <pc:picChg chg="add mod">
          <ac:chgData name="Nathan Clouse" userId="60190519-0423-46ec-ac65-f82d83ecfd9c" providerId="ADAL" clId="{225C9E87-BCD6-45A8-ADF3-9CCC0E154811}" dt="2025-04-12T15:33:21.602" v="1110" actId="962"/>
          <ac:picMkLst>
            <pc:docMk/>
            <pc:sldMk cId="1748879514" sldId="310"/>
            <ac:picMk id="3" creationId="{23EF3E5A-565F-88DF-37D8-BCCD20D4C0C5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3:24.991" v="1113" actId="962"/>
        <pc:sldMkLst>
          <pc:docMk/>
          <pc:sldMk cId="2956275929" sldId="311"/>
        </pc:sldMkLst>
        <pc:picChg chg="add mod">
          <ac:chgData name="Nathan Clouse" userId="60190519-0423-46ec-ac65-f82d83ecfd9c" providerId="ADAL" clId="{225C9E87-BCD6-45A8-ADF3-9CCC0E154811}" dt="2025-04-12T15:33:24.991" v="1113" actId="962"/>
          <ac:picMkLst>
            <pc:docMk/>
            <pc:sldMk cId="2956275929" sldId="311"/>
            <ac:picMk id="3" creationId="{10CBFD11-7A9B-5625-735F-F31D0036A436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3:42.709" v="1129" actId="962"/>
        <pc:sldMkLst>
          <pc:docMk/>
          <pc:sldMk cId="380159502" sldId="312"/>
        </pc:sldMkLst>
        <pc:picChg chg="add mod">
          <ac:chgData name="Nathan Clouse" userId="60190519-0423-46ec-ac65-f82d83ecfd9c" providerId="ADAL" clId="{225C9E87-BCD6-45A8-ADF3-9CCC0E154811}" dt="2025-04-12T15:33:42.709" v="1129" actId="962"/>
          <ac:picMkLst>
            <pc:docMk/>
            <pc:sldMk cId="380159502" sldId="312"/>
            <ac:picMk id="3" creationId="{83139836-2604-4866-64BD-96F7C7B7B12A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3:45.475" v="1132" actId="962"/>
        <pc:sldMkLst>
          <pc:docMk/>
          <pc:sldMk cId="580481226" sldId="313"/>
        </pc:sldMkLst>
        <pc:picChg chg="add mod">
          <ac:chgData name="Nathan Clouse" userId="60190519-0423-46ec-ac65-f82d83ecfd9c" providerId="ADAL" clId="{225C9E87-BCD6-45A8-ADF3-9CCC0E154811}" dt="2025-04-12T15:33:45.475" v="1132" actId="962"/>
          <ac:picMkLst>
            <pc:docMk/>
            <pc:sldMk cId="580481226" sldId="313"/>
            <ac:picMk id="3" creationId="{DC679233-F86E-A894-BD49-276CC949A86A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3:48.839" v="1135" actId="962"/>
        <pc:sldMkLst>
          <pc:docMk/>
          <pc:sldMk cId="1765506298" sldId="314"/>
        </pc:sldMkLst>
        <pc:picChg chg="add mod">
          <ac:chgData name="Nathan Clouse" userId="60190519-0423-46ec-ac65-f82d83ecfd9c" providerId="ADAL" clId="{225C9E87-BCD6-45A8-ADF3-9CCC0E154811}" dt="2025-04-12T15:33:48.839" v="1135" actId="962"/>
          <ac:picMkLst>
            <pc:docMk/>
            <pc:sldMk cId="1765506298" sldId="314"/>
            <ac:picMk id="3" creationId="{8100BD7B-E61D-6CBC-4784-F7FD17C45487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3:53.045" v="1138" actId="962"/>
        <pc:sldMkLst>
          <pc:docMk/>
          <pc:sldMk cId="1895550421" sldId="315"/>
        </pc:sldMkLst>
        <pc:picChg chg="add mod">
          <ac:chgData name="Nathan Clouse" userId="60190519-0423-46ec-ac65-f82d83ecfd9c" providerId="ADAL" clId="{225C9E87-BCD6-45A8-ADF3-9CCC0E154811}" dt="2025-04-12T15:33:53.045" v="1138" actId="962"/>
          <ac:picMkLst>
            <pc:docMk/>
            <pc:sldMk cId="1895550421" sldId="315"/>
            <ac:picMk id="3" creationId="{4B393574-2DBD-6484-1BA1-400CBA3BEF1B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4:08.384" v="1141" actId="962"/>
        <pc:sldMkLst>
          <pc:docMk/>
          <pc:sldMk cId="1343155284" sldId="316"/>
        </pc:sldMkLst>
        <pc:picChg chg="add mod">
          <ac:chgData name="Nathan Clouse" userId="60190519-0423-46ec-ac65-f82d83ecfd9c" providerId="ADAL" clId="{225C9E87-BCD6-45A8-ADF3-9CCC0E154811}" dt="2025-04-12T15:34:08.384" v="1141" actId="962"/>
          <ac:picMkLst>
            <pc:docMk/>
            <pc:sldMk cId="1343155284" sldId="316"/>
            <ac:picMk id="3" creationId="{14D4826E-7292-E640-DC6C-830C13BF9E2F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4:10.995" v="1144" actId="962"/>
        <pc:sldMkLst>
          <pc:docMk/>
          <pc:sldMk cId="2169623007" sldId="317"/>
        </pc:sldMkLst>
        <pc:picChg chg="add mod">
          <ac:chgData name="Nathan Clouse" userId="60190519-0423-46ec-ac65-f82d83ecfd9c" providerId="ADAL" clId="{225C9E87-BCD6-45A8-ADF3-9CCC0E154811}" dt="2025-04-12T15:34:10.995" v="1144" actId="962"/>
          <ac:picMkLst>
            <pc:docMk/>
            <pc:sldMk cId="2169623007" sldId="317"/>
            <ac:picMk id="3" creationId="{FCA09981-0421-DE45-7BC4-949A4BEACDD1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4:13.682" v="1147" actId="962"/>
        <pc:sldMkLst>
          <pc:docMk/>
          <pc:sldMk cId="1055739056" sldId="318"/>
        </pc:sldMkLst>
        <pc:picChg chg="add mod">
          <ac:chgData name="Nathan Clouse" userId="60190519-0423-46ec-ac65-f82d83ecfd9c" providerId="ADAL" clId="{225C9E87-BCD6-45A8-ADF3-9CCC0E154811}" dt="2025-04-12T15:34:13.682" v="1147" actId="962"/>
          <ac:picMkLst>
            <pc:docMk/>
            <pc:sldMk cId="1055739056" sldId="318"/>
            <ac:picMk id="3" creationId="{A2909B19-F54D-4A47-741C-5332FDBE3AE6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4:20.011" v="1150" actId="962"/>
        <pc:sldMkLst>
          <pc:docMk/>
          <pc:sldMk cId="1232671178" sldId="319"/>
        </pc:sldMkLst>
        <pc:picChg chg="add mod">
          <ac:chgData name="Nathan Clouse" userId="60190519-0423-46ec-ac65-f82d83ecfd9c" providerId="ADAL" clId="{225C9E87-BCD6-45A8-ADF3-9CCC0E154811}" dt="2025-04-12T15:34:20.011" v="1150" actId="962"/>
          <ac:picMkLst>
            <pc:docMk/>
            <pc:sldMk cId="1232671178" sldId="319"/>
            <ac:picMk id="3" creationId="{4D4501DF-426D-16EA-7D8B-A64D8E00917C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4:41.407" v="1165" actId="962"/>
        <pc:sldMkLst>
          <pc:docMk/>
          <pc:sldMk cId="1996902687" sldId="320"/>
        </pc:sldMkLst>
        <pc:picChg chg="add mod">
          <ac:chgData name="Nathan Clouse" userId="60190519-0423-46ec-ac65-f82d83ecfd9c" providerId="ADAL" clId="{225C9E87-BCD6-45A8-ADF3-9CCC0E154811}" dt="2025-04-12T15:34:41.407" v="1165" actId="962"/>
          <ac:picMkLst>
            <pc:docMk/>
            <pc:sldMk cId="1996902687" sldId="320"/>
            <ac:picMk id="3" creationId="{BD6869E7-8F42-9D1C-72AB-CE6507BE6DDF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5:18.070" v="1195" actId="962"/>
        <pc:sldMkLst>
          <pc:docMk/>
          <pc:sldMk cId="235157841" sldId="321"/>
        </pc:sldMkLst>
        <pc:picChg chg="add mod">
          <ac:chgData name="Nathan Clouse" userId="60190519-0423-46ec-ac65-f82d83ecfd9c" providerId="ADAL" clId="{225C9E87-BCD6-45A8-ADF3-9CCC0E154811}" dt="2025-04-12T15:35:18.070" v="1195" actId="962"/>
          <ac:picMkLst>
            <pc:docMk/>
            <pc:sldMk cId="235157841" sldId="321"/>
            <ac:picMk id="3" creationId="{A848E69B-9C4C-CBA5-90E2-E106A597ABD2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4:44.040" v="1168" actId="962"/>
        <pc:sldMkLst>
          <pc:docMk/>
          <pc:sldMk cId="2874456656" sldId="322"/>
        </pc:sldMkLst>
        <pc:picChg chg="add mod">
          <ac:chgData name="Nathan Clouse" userId="60190519-0423-46ec-ac65-f82d83ecfd9c" providerId="ADAL" clId="{225C9E87-BCD6-45A8-ADF3-9CCC0E154811}" dt="2025-04-12T15:34:44.040" v="1168" actId="962"/>
          <ac:picMkLst>
            <pc:docMk/>
            <pc:sldMk cId="2874456656" sldId="322"/>
            <ac:picMk id="3" creationId="{15CFA90E-CC1C-BF36-A2F1-C2AA845A5880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4:47.541" v="1171" actId="962"/>
        <pc:sldMkLst>
          <pc:docMk/>
          <pc:sldMk cId="3340541401" sldId="323"/>
        </pc:sldMkLst>
        <pc:picChg chg="add mod">
          <ac:chgData name="Nathan Clouse" userId="60190519-0423-46ec-ac65-f82d83ecfd9c" providerId="ADAL" clId="{225C9E87-BCD6-45A8-ADF3-9CCC0E154811}" dt="2025-04-12T15:34:47.541" v="1171" actId="962"/>
          <ac:picMkLst>
            <pc:docMk/>
            <pc:sldMk cId="3340541401" sldId="323"/>
            <ac:picMk id="3" creationId="{92C60020-7887-2908-9357-4B14F0535238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4:56.545" v="1174" actId="962"/>
        <pc:sldMkLst>
          <pc:docMk/>
          <pc:sldMk cId="1366603458" sldId="324"/>
        </pc:sldMkLst>
        <pc:picChg chg="add mod">
          <ac:chgData name="Nathan Clouse" userId="60190519-0423-46ec-ac65-f82d83ecfd9c" providerId="ADAL" clId="{225C9E87-BCD6-45A8-ADF3-9CCC0E154811}" dt="2025-04-12T15:34:56.545" v="1174" actId="962"/>
          <ac:picMkLst>
            <pc:docMk/>
            <pc:sldMk cId="1366603458" sldId="324"/>
            <ac:picMk id="3" creationId="{50255869-8A67-3705-5E8D-0C922A44244E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4:59.386" v="1177" actId="962"/>
        <pc:sldMkLst>
          <pc:docMk/>
          <pc:sldMk cId="2432216226" sldId="325"/>
        </pc:sldMkLst>
        <pc:picChg chg="add mod">
          <ac:chgData name="Nathan Clouse" userId="60190519-0423-46ec-ac65-f82d83ecfd9c" providerId="ADAL" clId="{225C9E87-BCD6-45A8-ADF3-9CCC0E154811}" dt="2025-04-12T15:34:59.386" v="1177" actId="962"/>
          <ac:picMkLst>
            <pc:docMk/>
            <pc:sldMk cId="2432216226" sldId="325"/>
            <ac:picMk id="3" creationId="{D4286E4F-1B31-5EE8-922A-059F12844A54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5:01.883" v="1180" actId="962"/>
        <pc:sldMkLst>
          <pc:docMk/>
          <pc:sldMk cId="1738635189" sldId="326"/>
        </pc:sldMkLst>
        <pc:picChg chg="add mod">
          <ac:chgData name="Nathan Clouse" userId="60190519-0423-46ec-ac65-f82d83ecfd9c" providerId="ADAL" clId="{225C9E87-BCD6-45A8-ADF3-9CCC0E154811}" dt="2025-04-12T15:35:01.883" v="1180" actId="962"/>
          <ac:picMkLst>
            <pc:docMk/>
            <pc:sldMk cId="1738635189" sldId="326"/>
            <ac:picMk id="3" creationId="{9B7B13B1-063A-7139-4AD3-6476968A54F9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5:04.393" v="1183" actId="962"/>
        <pc:sldMkLst>
          <pc:docMk/>
          <pc:sldMk cId="2664333256" sldId="327"/>
        </pc:sldMkLst>
        <pc:picChg chg="add mod">
          <ac:chgData name="Nathan Clouse" userId="60190519-0423-46ec-ac65-f82d83ecfd9c" providerId="ADAL" clId="{225C9E87-BCD6-45A8-ADF3-9CCC0E154811}" dt="2025-04-12T15:35:04.393" v="1183" actId="962"/>
          <ac:picMkLst>
            <pc:docMk/>
            <pc:sldMk cId="2664333256" sldId="327"/>
            <ac:picMk id="3" creationId="{C251DDF1-48EA-8CE7-F1AC-51800D5C0DF0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5:07.340" v="1186" actId="962"/>
        <pc:sldMkLst>
          <pc:docMk/>
          <pc:sldMk cId="1168272309" sldId="328"/>
        </pc:sldMkLst>
        <pc:picChg chg="add mod">
          <ac:chgData name="Nathan Clouse" userId="60190519-0423-46ec-ac65-f82d83ecfd9c" providerId="ADAL" clId="{225C9E87-BCD6-45A8-ADF3-9CCC0E154811}" dt="2025-04-12T15:34:33.906" v="1162"/>
          <ac:picMkLst>
            <pc:docMk/>
            <pc:sldMk cId="1168272309" sldId="328"/>
            <ac:picMk id="3" creationId="{CA346C11-4003-39B5-573B-0B52676A4017}"/>
          </ac:picMkLst>
        </pc:picChg>
        <pc:picChg chg="add mod">
          <ac:chgData name="Nathan Clouse" userId="60190519-0423-46ec-ac65-f82d83ecfd9c" providerId="ADAL" clId="{225C9E87-BCD6-45A8-ADF3-9CCC0E154811}" dt="2025-04-12T15:35:07.340" v="1186" actId="962"/>
          <ac:picMkLst>
            <pc:docMk/>
            <pc:sldMk cId="1168272309" sldId="328"/>
            <ac:picMk id="5" creationId="{9B747982-BB37-D123-BA43-E204E6A4AF70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5:21.084" v="1198" actId="962"/>
        <pc:sldMkLst>
          <pc:docMk/>
          <pc:sldMk cId="2492492444" sldId="329"/>
        </pc:sldMkLst>
        <pc:picChg chg="add mod">
          <ac:chgData name="Nathan Clouse" userId="60190519-0423-46ec-ac65-f82d83ecfd9c" providerId="ADAL" clId="{225C9E87-BCD6-45A8-ADF3-9CCC0E154811}" dt="2025-04-12T15:35:21.084" v="1198" actId="962"/>
          <ac:picMkLst>
            <pc:docMk/>
            <pc:sldMk cId="2492492444" sldId="329"/>
            <ac:picMk id="3" creationId="{6E06B0CC-0F15-50AD-A560-6EC49CF5139F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5:35:24.205" v="1201" actId="962"/>
        <pc:sldMkLst>
          <pc:docMk/>
          <pc:sldMk cId="3452482223" sldId="330"/>
        </pc:sldMkLst>
        <pc:picChg chg="add mod">
          <ac:chgData name="Nathan Clouse" userId="60190519-0423-46ec-ac65-f82d83ecfd9c" providerId="ADAL" clId="{225C9E87-BCD6-45A8-ADF3-9CCC0E154811}" dt="2025-04-12T15:35:24.205" v="1201" actId="962"/>
          <ac:picMkLst>
            <pc:docMk/>
            <pc:sldMk cId="3452482223" sldId="330"/>
            <ac:picMk id="3" creationId="{9B0BF21A-1991-897B-D815-D71A794C024E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10:49.882" v="1226" actId="962"/>
        <pc:sldMkLst>
          <pc:docMk/>
          <pc:sldMk cId="1901594535" sldId="331"/>
        </pc:sldMkLst>
        <pc:picChg chg="add mod">
          <ac:chgData name="Nathan Clouse" userId="60190519-0423-46ec-ac65-f82d83ecfd9c" providerId="ADAL" clId="{225C9E87-BCD6-45A8-ADF3-9CCC0E154811}" dt="2025-04-12T16:10:49.882" v="1226" actId="962"/>
          <ac:picMkLst>
            <pc:docMk/>
            <pc:sldMk cId="1901594535" sldId="331"/>
            <ac:picMk id="3" creationId="{872C0BAE-44C2-5FF5-1A62-84FD77995FF8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10:52.740" v="1229" actId="962"/>
        <pc:sldMkLst>
          <pc:docMk/>
          <pc:sldMk cId="3015585984" sldId="332"/>
        </pc:sldMkLst>
        <pc:picChg chg="add mod">
          <ac:chgData name="Nathan Clouse" userId="60190519-0423-46ec-ac65-f82d83ecfd9c" providerId="ADAL" clId="{225C9E87-BCD6-45A8-ADF3-9CCC0E154811}" dt="2025-04-12T16:10:52.740" v="1229" actId="962"/>
          <ac:picMkLst>
            <pc:docMk/>
            <pc:sldMk cId="3015585984" sldId="332"/>
            <ac:picMk id="3" creationId="{72D9DA97-0BE8-6FB6-323F-482F72ABD2E0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11:12.723" v="1238" actId="962"/>
        <pc:sldMkLst>
          <pc:docMk/>
          <pc:sldMk cId="3238528031" sldId="333"/>
        </pc:sldMkLst>
        <pc:picChg chg="add mod">
          <ac:chgData name="Nathan Clouse" userId="60190519-0423-46ec-ac65-f82d83ecfd9c" providerId="ADAL" clId="{225C9E87-BCD6-45A8-ADF3-9CCC0E154811}" dt="2025-04-12T16:11:12.723" v="1238" actId="962"/>
          <ac:picMkLst>
            <pc:docMk/>
            <pc:sldMk cId="3238528031" sldId="333"/>
            <ac:picMk id="3" creationId="{37A3A00E-E35D-32B4-5735-6F379A6D01AE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11:37.856" v="1259" actId="962"/>
        <pc:sldMkLst>
          <pc:docMk/>
          <pc:sldMk cId="1181365055" sldId="334"/>
        </pc:sldMkLst>
        <pc:picChg chg="add mod">
          <ac:chgData name="Nathan Clouse" userId="60190519-0423-46ec-ac65-f82d83ecfd9c" providerId="ADAL" clId="{225C9E87-BCD6-45A8-ADF3-9CCC0E154811}" dt="2025-04-12T16:11:37.856" v="1259" actId="962"/>
          <ac:picMkLst>
            <pc:docMk/>
            <pc:sldMk cId="1181365055" sldId="334"/>
            <ac:picMk id="3" creationId="{84F47BDF-6E1C-0485-CC44-BB1F06BB0DB2}"/>
          </ac:picMkLst>
        </pc:picChg>
      </pc:sldChg>
      <pc:sldChg chg="addSp modSp new mod modClrScheme chgLayout">
        <pc:chgData name="Nathan Clouse" userId="60190519-0423-46ec-ac65-f82d83ecfd9c" providerId="ADAL" clId="{225C9E87-BCD6-45A8-ADF3-9CCC0E154811}" dt="2025-04-12T16:10:07.859" v="1223" actId="20577"/>
        <pc:sldMkLst>
          <pc:docMk/>
          <pc:sldMk cId="1244501007" sldId="335"/>
        </pc:sldMkLst>
        <pc:spChg chg="add mod">
          <ac:chgData name="Nathan Clouse" userId="60190519-0423-46ec-ac65-f82d83ecfd9c" providerId="ADAL" clId="{225C9E87-BCD6-45A8-ADF3-9CCC0E154811}" dt="2025-04-12T16:10:05.419" v="1217" actId="20577"/>
          <ac:spMkLst>
            <pc:docMk/>
            <pc:sldMk cId="1244501007" sldId="335"/>
            <ac:spMk id="2" creationId="{3F28A763-B83C-6D7C-209C-A6588BE17AEF}"/>
          </ac:spMkLst>
        </pc:spChg>
        <pc:spChg chg="add mod">
          <ac:chgData name="Nathan Clouse" userId="60190519-0423-46ec-ac65-f82d83ecfd9c" providerId="ADAL" clId="{225C9E87-BCD6-45A8-ADF3-9CCC0E154811}" dt="2025-04-12T16:10:07.859" v="1223" actId="20577"/>
          <ac:spMkLst>
            <pc:docMk/>
            <pc:sldMk cId="1244501007" sldId="335"/>
            <ac:spMk id="3" creationId="{CB23D478-906B-482D-FF8F-05F3A4A2E3F0}"/>
          </ac:spMkLst>
        </pc:spChg>
      </pc:sldChg>
      <pc:sldChg chg="addSp modSp add mod">
        <pc:chgData name="Nathan Clouse" userId="60190519-0423-46ec-ac65-f82d83ecfd9c" providerId="ADAL" clId="{225C9E87-BCD6-45A8-ADF3-9CCC0E154811}" dt="2025-04-12T16:11:16.234" v="1241" actId="962"/>
        <pc:sldMkLst>
          <pc:docMk/>
          <pc:sldMk cId="2431896123" sldId="336"/>
        </pc:sldMkLst>
        <pc:picChg chg="add mod">
          <ac:chgData name="Nathan Clouse" userId="60190519-0423-46ec-ac65-f82d83ecfd9c" providerId="ADAL" clId="{225C9E87-BCD6-45A8-ADF3-9CCC0E154811}" dt="2025-04-12T16:11:16.234" v="1241" actId="962"/>
          <ac:picMkLst>
            <pc:docMk/>
            <pc:sldMk cId="2431896123" sldId="336"/>
            <ac:picMk id="3" creationId="{62FD87DB-E0FC-EDEB-9D20-6A4D952F8CF4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11:19.355" v="1244" actId="962"/>
        <pc:sldMkLst>
          <pc:docMk/>
          <pc:sldMk cId="2090032928" sldId="337"/>
        </pc:sldMkLst>
        <pc:picChg chg="add mod">
          <ac:chgData name="Nathan Clouse" userId="60190519-0423-46ec-ac65-f82d83ecfd9c" providerId="ADAL" clId="{225C9E87-BCD6-45A8-ADF3-9CCC0E154811}" dt="2025-04-12T16:11:19.355" v="1244" actId="962"/>
          <ac:picMkLst>
            <pc:docMk/>
            <pc:sldMk cId="2090032928" sldId="337"/>
            <ac:picMk id="3" creationId="{F1CBD68A-D6DB-F337-87C9-C8F5A25E8225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11:24.671" v="1247" actId="962"/>
        <pc:sldMkLst>
          <pc:docMk/>
          <pc:sldMk cId="1322164459" sldId="338"/>
        </pc:sldMkLst>
        <pc:picChg chg="add mod">
          <ac:chgData name="Nathan Clouse" userId="60190519-0423-46ec-ac65-f82d83ecfd9c" providerId="ADAL" clId="{225C9E87-BCD6-45A8-ADF3-9CCC0E154811}" dt="2025-04-12T16:11:24.671" v="1247" actId="962"/>
          <ac:picMkLst>
            <pc:docMk/>
            <pc:sldMk cId="1322164459" sldId="338"/>
            <ac:picMk id="3" creationId="{19481E48-8898-0375-88EE-AA4E0331BB4D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11:27.771" v="1250" actId="962"/>
        <pc:sldMkLst>
          <pc:docMk/>
          <pc:sldMk cId="2791807089" sldId="339"/>
        </pc:sldMkLst>
        <pc:picChg chg="add mod">
          <ac:chgData name="Nathan Clouse" userId="60190519-0423-46ec-ac65-f82d83ecfd9c" providerId="ADAL" clId="{225C9E87-BCD6-45A8-ADF3-9CCC0E154811}" dt="2025-04-12T16:11:27.771" v="1250" actId="962"/>
          <ac:picMkLst>
            <pc:docMk/>
            <pc:sldMk cId="2791807089" sldId="339"/>
            <ac:picMk id="3" creationId="{47BC7806-7308-3C66-4FE2-78F66B918EC9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11:31.039" v="1253" actId="962"/>
        <pc:sldMkLst>
          <pc:docMk/>
          <pc:sldMk cId="1475182021" sldId="340"/>
        </pc:sldMkLst>
        <pc:picChg chg="add mod">
          <ac:chgData name="Nathan Clouse" userId="60190519-0423-46ec-ac65-f82d83ecfd9c" providerId="ADAL" clId="{225C9E87-BCD6-45A8-ADF3-9CCC0E154811}" dt="2025-04-12T16:11:31.039" v="1253" actId="962"/>
          <ac:picMkLst>
            <pc:docMk/>
            <pc:sldMk cId="1475182021" sldId="340"/>
            <ac:picMk id="3" creationId="{61389C5F-07A8-A3F4-B85C-B851D34588DE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11:34.240" v="1256" actId="962"/>
        <pc:sldMkLst>
          <pc:docMk/>
          <pc:sldMk cId="3128124494" sldId="341"/>
        </pc:sldMkLst>
        <pc:picChg chg="add mod">
          <ac:chgData name="Nathan Clouse" userId="60190519-0423-46ec-ac65-f82d83ecfd9c" providerId="ADAL" clId="{225C9E87-BCD6-45A8-ADF3-9CCC0E154811}" dt="2025-04-12T16:11:34.240" v="1256" actId="962"/>
          <ac:picMkLst>
            <pc:docMk/>
            <pc:sldMk cId="3128124494" sldId="341"/>
            <ac:picMk id="3" creationId="{4E1B5139-3BC9-9B87-76D2-FC9E977D918C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45:02.717" v="1274" actId="962"/>
        <pc:sldMkLst>
          <pc:docMk/>
          <pc:sldMk cId="1773863553" sldId="342"/>
        </pc:sldMkLst>
        <pc:picChg chg="add mod">
          <ac:chgData name="Nathan Clouse" userId="60190519-0423-46ec-ac65-f82d83ecfd9c" providerId="ADAL" clId="{225C9E87-BCD6-45A8-ADF3-9CCC0E154811}" dt="2025-04-12T16:45:02.717" v="1274" actId="962"/>
          <ac:picMkLst>
            <pc:docMk/>
            <pc:sldMk cId="1773863553" sldId="342"/>
            <ac:picMk id="3" creationId="{0C4E6878-E9E4-A8AD-DF88-DCE47E0F7DB8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45:09.320" v="1277" actId="962"/>
        <pc:sldMkLst>
          <pc:docMk/>
          <pc:sldMk cId="2314934077" sldId="343"/>
        </pc:sldMkLst>
        <pc:picChg chg="add mod">
          <ac:chgData name="Nathan Clouse" userId="60190519-0423-46ec-ac65-f82d83ecfd9c" providerId="ADAL" clId="{225C9E87-BCD6-45A8-ADF3-9CCC0E154811}" dt="2025-04-12T16:45:09.320" v="1277" actId="962"/>
          <ac:picMkLst>
            <pc:docMk/>
            <pc:sldMk cId="2314934077" sldId="343"/>
            <ac:picMk id="3" creationId="{2410CC19-4244-072D-0A5F-1FC655BFC21B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45:18.358" v="1280" actId="962"/>
        <pc:sldMkLst>
          <pc:docMk/>
          <pc:sldMk cId="3603634550" sldId="344"/>
        </pc:sldMkLst>
        <pc:picChg chg="add mod">
          <ac:chgData name="Nathan Clouse" userId="60190519-0423-46ec-ac65-f82d83ecfd9c" providerId="ADAL" clId="{225C9E87-BCD6-45A8-ADF3-9CCC0E154811}" dt="2025-04-12T16:45:18.358" v="1280" actId="962"/>
          <ac:picMkLst>
            <pc:docMk/>
            <pc:sldMk cId="3603634550" sldId="344"/>
            <ac:picMk id="3" creationId="{F4573855-B824-B69A-83B3-3B67B0747055}"/>
          </ac:picMkLst>
        </pc:picChg>
      </pc:sldChg>
      <pc:sldChg chg="addSp modSp add mod">
        <pc:chgData name="Nathan Clouse" userId="60190519-0423-46ec-ac65-f82d83ecfd9c" providerId="ADAL" clId="{225C9E87-BCD6-45A8-ADF3-9CCC0E154811}" dt="2025-04-12T16:45:23.402" v="1283" actId="962"/>
        <pc:sldMkLst>
          <pc:docMk/>
          <pc:sldMk cId="232010431" sldId="345"/>
        </pc:sldMkLst>
        <pc:picChg chg="add mod">
          <ac:chgData name="Nathan Clouse" userId="60190519-0423-46ec-ac65-f82d83ecfd9c" providerId="ADAL" clId="{225C9E87-BCD6-45A8-ADF3-9CCC0E154811}" dt="2025-04-12T16:45:23.402" v="1283" actId="962"/>
          <ac:picMkLst>
            <pc:docMk/>
            <pc:sldMk cId="232010431" sldId="345"/>
            <ac:picMk id="3" creationId="{F5F78DD5-E57C-A0B4-A9CC-743FACAB56D4}"/>
          </ac:picMkLst>
        </pc:picChg>
      </pc:sldChg>
      <pc:sldChg chg="addSp add del mod ord">
        <pc:chgData name="Nathan Clouse" userId="60190519-0423-46ec-ac65-f82d83ecfd9c" providerId="ADAL" clId="{225C9E87-BCD6-45A8-ADF3-9CCC0E154811}" dt="2025-04-13T13:43:45.063" v="1536" actId="47"/>
        <pc:sldMkLst>
          <pc:docMk/>
          <pc:sldMk cId="3625114726" sldId="346"/>
        </pc:sldMkLst>
        <pc:picChg chg="add">
          <ac:chgData name="Nathan Clouse" userId="60190519-0423-46ec-ac65-f82d83ecfd9c" providerId="ADAL" clId="{225C9E87-BCD6-45A8-ADF3-9CCC0E154811}" dt="2025-04-12T17:30:25.696" v="1284" actId="22"/>
          <ac:picMkLst>
            <pc:docMk/>
            <pc:sldMk cId="3625114726" sldId="346"/>
            <ac:picMk id="3" creationId="{66ED2579-1472-2624-BC95-2DF51642C22E}"/>
          </ac:picMkLst>
        </pc:picChg>
      </pc:sldChg>
      <pc:sldChg chg="add del">
        <pc:chgData name="Nathan Clouse" userId="60190519-0423-46ec-ac65-f82d83ecfd9c" providerId="ADAL" clId="{225C9E87-BCD6-45A8-ADF3-9CCC0E154811}" dt="2025-04-13T13:43:40.309" v="1534" actId="47"/>
        <pc:sldMkLst>
          <pc:docMk/>
          <pc:sldMk cId="406899876" sldId="347"/>
        </pc:sldMkLst>
      </pc:sldChg>
      <pc:sldChg chg="add del">
        <pc:chgData name="Nathan Clouse" userId="60190519-0423-46ec-ac65-f82d83ecfd9c" providerId="ADAL" clId="{225C9E87-BCD6-45A8-ADF3-9CCC0E154811}" dt="2025-04-13T13:43:41.286" v="1535" actId="47"/>
        <pc:sldMkLst>
          <pc:docMk/>
          <pc:sldMk cId="3092839089" sldId="348"/>
        </pc:sldMkLst>
      </pc:sldChg>
      <pc:sldChg chg="add del">
        <pc:chgData name="Nathan Clouse" userId="60190519-0423-46ec-ac65-f82d83ecfd9c" providerId="ADAL" clId="{225C9E87-BCD6-45A8-ADF3-9CCC0E154811}" dt="2025-04-13T13:43:39.234" v="1533" actId="47"/>
        <pc:sldMkLst>
          <pc:docMk/>
          <pc:sldMk cId="1769236292" sldId="349"/>
        </pc:sldMkLst>
      </pc:sldChg>
      <pc:sldChg chg="add del">
        <pc:chgData name="Nathan Clouse" userId="60190519-0423-46ec-ac65-f82d83ecfd9c" providerId="ADAL" clId="{225C9E87-BCD6-45A8-ADF3-9CCC0E154811}" dt="2025-04-13T17:03:40.492" v="2002" actId="47"/>
        <pc:sldMkLst>
          <pc:docMk/>
          <pc:sldMk cId="1394361887" sldId="350"/>
        </pc:sldMkLst>
      </pc:sldChg>
      <pc:sldChg chg="add del">
        <pc:chgData name="Nathan Clouse" userId="60190519-0423-46ec-ac65-f82d83ecfd9c" providerId="ADAL" clId="{225C9E87-BCD6-45A8-ADF3-9CCC0E154811}" dt="2025-04-13T17:03:41.530" v="2003" actId="47"/>
        <pc:sldMkLst>
          <pc:docMk/>
          <pc:sldMk cId="1323055000" sldId="351"/>
        </pc:sldMkLst>
      </pc:sldChg>
      <pc:sldChg chg="addSp modSp new mod modClrScheme chgLayout">
        <pc:chgData name="Nathan Clouse" userId="60190519-0423-46ec-ac65-f82d83ecfd9c" providerId="ADAL" clId="{225C9E87-BCD6-45A8-ADF3-9CCC0E154811}" dt="2025-04-13T02:38:06.887" v="1313" actId="20577"/>
        <pc:sldMkLst>
          <pc:docMk/>
          <pc:sldMk cId="2163387070" sldId="352"/>
        </pc:sldMkLst>
        <pc:spChg chg="add mod">
          <ac:chgData name="Nathan Clouse" userId="60190519-0423-46ec-ac65-f82d83ecfd9c" providerId="ADAL" clId="{225C9E87-BCD6-45A8-ADF3-9CCC0E154811}" dt="2025-04-13T02:38:03.296" v="1307" actId="20577"/>
          <ac:spMkLst>
            <pc:docMk/>
            <pc:sldMk cId="2163387070" sldId="352"/>
            <ac:spMk id="2" creationId="{2038EA7F-C482-6F95-987A-3B429AD9E2B4}"/>
          </ac:spMkLst>
        </pc:spChg>
        <pc:spChg chg="add mod">
          <ac:chgData name="Nathan Clouse" userId="60190519-0423-46ec-ac65-f82d83ecfd9c" providerId="ADAL" clId="{225C9E87-BCD6-45A8-ADF3-9CCC0E154811}" dt="2025-04-13T02:38:06.887" v="1313" actId="20577"/>
          <ac:spMkLst>
            <pc:docMk/>
            <pc:sldMk cId="2163387070" sldId="352"/>
            <ac:spMk id="3" creationId="{57DD9368-94CD-7EC6-5900-586F337E2FFE}"/>
          </ac:spMkLst>
        </pc:spChg>
      </pc:sldChg>
      <pc:sldChg chg="addSp delSp modSp new mod ord">
        <pc:chgData name="Nathan Clouse" userId="60190519-0423-46ec-ac65-f82d83ecfd9c" providerId="ADAL" clId="{225C9E87-BCD6-45A8-ADF3-9CCC0E154811}" dt="2025-04-13T02:43:45.898" v="1326"/>
        <pc:sldMkLst>
          <pc:docMk/>
          <pc:sldMk cId="3076991208" sldId="353"/>
        </pc:sldMkLst>
        <pc:spChg chg="mod">
          <ac:chgData name="Nathan Clouse" userId="60190519-0423-46ec-ac65-f82d83ecfd9c" providerId="ADAL" clId="{225C9E87-BCD6-45A8-ADF3-9CCC0E154811}" dt="2025-04-13T02:43:40.334" v="1325" actId="20577"/>
          <ac:spMkLst>
            <pc:docMk/>
            <pc:sldMk cId="3076991208" sldId="353"/>
            <ac:spMk id="3" creationId="{42A15507-A4F9-7120-19C1-62A6AE3308E5}"/>
          </ac:spMkLst>
        </pc:spChg>
        <pc:spChg chg="del">
          <ac:chgData name="Nathan Clouse" userId="60190519-0423-46ec-ac65-f82d83ecfd9c" providerId="ADAL" clId="{225C9E87-BCD6-45A8-ADF3-9CCC0E154811}" dt="2025-04-13T02:43:45.898" v="1326"/>
          <ac:spMkLst>
            <pc:docMk/>
            <pc:sldMk cId="3076991208" sldId="353"/>
            <ac:spMk id="4" creationId="{4374FF9B-AE00-AEDA-8348-56AB67EF020D}"/>
          </ac:spMkLst>
        </pc:spChg>
        <pc:picChg chg="add mod">
          <ac:chgData name="Nathan Clouse" userId="60190519-0423-46ec-ac65-f82d83ecfd9c" providerId="ADAL" clId="{225C9E87-BCD6-45A8-ADF3-9CCC0E154811}" dt="2025-04-13T02:43:45.898" v="1326"/>
          <ac:picMkLst>
            <pc:docMk/>
            <pc:sldMk cId="3076991208" sldId="353"/>
            <ac:picMk id="6" creationId="{1F3C0FA0-BD7A-2049-A9BA-C71172261EB4}"/>
          </ac:picMkLst>
        </pc:picChg>
      </pc:sldChg>
      <pc:sldChg chg="addSp delSp modSp add mod modTransition modClrScheme chgLayout">
        <pc:chgData name="Nathan Clouse" userId="60190519-0423-46ec-ac65-f82d83ecfd9c" providerId="ADAL" clId="{225C9E87-BCD6-45A8-ADF3-9CCC0E154811}" dt="2025-04-13T02:44:36.383" v="1337"/>
        <pc:sldMkLst>
          <pc:docMk/>
          <pc:sldMk cId="292031007" sldId="354"/>
        </pc:sldMkLst>
        <pc:spChg chg="del">
          <ac:chgData name="Nathan Clouse" userId="60190519-0423-46ec-ac65-f82d83ecfd9c" providerId="ADAL" clId="{225C9E87-BCD6-45A8-ADF3-9CCC0E154811}" dt="2025-04-13T02:43:59.203" v="1328" actId="700"/>
          <ac:spMkLst>
            <pc:docMk/>
            <pc:sldMk cId="292031007" sldId="354"/>
            <ac:spMk id="2" creationId="{016BE421-A7A0-B754-E750-85B9F55BD7B5}"/>
          </ac:spMkLst>
        </pc:spChg>
        <pc:spChg chg="del mod ord">
          <ac:chgData name="Nathan Clouse" userId="60190519-0423-46ec-ac65-f82d83ecfd9c" providerId="ADAL" clId="{225C9E87-BCD6-45A8-ADF3-9CCC0E154811}" dt="2025-04-13T02:44:13.369" v="1332" actId="700"/>
          <ac:spMkLst>
            <pc:docMk/>
            <pc:sldMk cId="292031007" sldId="354"/>
            <ac:spMk id="3" creationId="{A5A75407-5F01-4D0B-EB2A-F9FE2C7B209F}"/>
          </ac:spMkLst>
        </pc:spChg>
        <pc:spChg chg="add del mod ord">
          <ac:chgData name="Nathan Clouse" userId="60190519-0423-46ec-ac65-f82d83ecfd9c" providerId="ADAL" clId="{225C9E87-BCD6-45A8-ADF3-9CCC0E154811}" dt="2025-04-13T02:44:33.207" v="1336" actId="700"/>
          <ac:spMkLst>
            <pc:docMk/>
            <pc:sldMk cId="292031007" sldId="354"/>
            <ac:spMk id="4" creationId="{F7CE73A8-8F36-E8B8-A235-B6173E884335}"/>
          </ac:spMkLst>
        </pc:spChg>
        <pc:spChg chg="del">
          <ac:chgData name="Nathan Clouse" userId="60190519-0423-46ec-ac65-f82d83ecfd9c" providerId="ADAL" clId="{225C9E87-BCD6-45A8-ADF3-9CCC0E154811}" dt="2025-04-13T02:43:59.203" v="1328" actId="700"/>
          <ac:spMkLst>
            <pc:docMk/>
            <pc:sldMk cId="292031007" sldId="354"/>
            <ac:spMk id="5" creationId="{58ECB251-CD7B-CA89-DCB0-56F50E7C65B8}"/>
          </ac:spMkLst>
        </pc:spChg>
        <pc:spChg chg="add del mod ord">
          <ac:chgData name="Nathan Clouse" userId="60190519-0423-46ec-ac65-f82d83ecfd9c" providerId="ADAL" clId="{225C9E87-BCD6-45A8-ADF3-9CCC0E154811}" dt="2025-04-13T02:44:33.207" v="1336" actId="700"/>
          <ac:spMkLst>
            <pc:docMk/>
            <pc:sldMk cId="292031007" sldId="354"/>
            <ac:spMk id="7" creationId="{1244496C-B65E-AD40-8CFF-7CDC1296F311}"/>
          </ac:spMkLst>
        </pc:spChg>
        <pc:picChg chg="mod ord">
          <ac:chgData name="Nathan Clouse" userId="60190519-0423-46ec-ac65-f82d83ecfd9c" providerId="ADAL" clId="{225C9E87-BCD6-45A8-ADF3-9CCC0E154811}" dt="2025-04-13T02:44:33.207" v="1336" actId="700"/>
          <ac:picMkLst>
            <pc:docMk/>
            <pc:sldMk cId="292031007" sldId="354"/>
            <ac:picMk id="6" creationId="{EDF9BFE3-E6FF-3D85-A627-35743C0BF243}"/>
          </ac:picMkLst>
        </pc:picChg>
      </pc:sldChg>
      <pc:sldChg chg="addSp delSp modSp new mod modClrScheme chgLayout">
        <pc:chgData name="Nathan Clouse" userId="60190519-0423-46ec-ac65-f82d83ecfd9c" providerId="ADAL" clId="{225C9E87-BCD6-45A8-ADF3-9CCC0E154811}" dt="2025-04-13T22:15:24.613" v="2023"/>
        <pc:sldMkLst>
          <pc:docMk/>
          <pc:sldMk cId="51145511" sldId="355"/>
        </pc:sldMkLst>
        <pc:spChg chg="del mod ord">
          <ac:chgData name="Nathan Clouse" userId="60190519-0423-46ec-ac65-f82d83ecfd9c" providerId="ADAL" clId="{225C9E87-BCD6-45A8-ADF3-9CCC0E154811}" dt="2025-04-13T22:13:49.355" v="2006" actId="700"/>
          <ac:spMkLst>
            <pc:docMk/>
            <pc:sldMk cId="51145511" sldId="355"/>
            <ac:spMk id="2" creationId="{501CC808-D3BE-874D-1D16-33CC5B9620D2}"/>
          </ac:spMkLst>
        </pc:spChg>
        <pc:spChg chg="del mod ord">
          <ac:chgData name="Nathan Clouse" userId="60190519-0423-46ec-ac65-f82d83ecfd9c" providerId="ADAL" clId="{225C9E87-BCD6-45A8-ADF3-9CCC0E154811}" dt="2025-04-13T22:13:49.355" v="2006" actId="700"/>
          <ac:spMkLst>
            <pc:docMk/>
            <pc:sldMk cId="51145511" sldId="355"/>
            <ac:spMk id="3" creationId="{8047469D-0DEF-FDE2-D47A-72247577584A}"/>
          </ac:spMkLst>
        </pc:spChg>
        <pc:spChg chg="add mod ord">
          <ac:chgData name="Nathan Clouse" userId="60190519-0423-46ec-ac65-f82d83ecfd9c" providerId="ADAL" clId="{225C9E87-BCD6-45A8-ADF3-9CCC0E154811}" dt="2025-04-13T22:13:53.801" v="2019" actId="20577"/>
          <ac:spMkLst>
            <pc:docMk/>
            <pc:sldMk cId="51145511" sldId="355"/>
            <ac:spMk id="4" creationId="{1CE08B0F-4567-7B60-9C9B-48B75FE24FAA}"/>
          </ac:spMkLst>
        </pc:spChg>
        <pc:spChg chg="add mod ord">
          <ac:chgData name="Nathan Clouse" userId="60190519-0423-46ec-ac65-f82d83ecfd9c" providerId="ADAL" clId="{225C9E87-BCD6-45A8-ADF3-9CCC0E154811}" dt="2025-04-13T22:15:15.329" v="2022" actId="20577"/>
          <ac:spMkLst>
            <pc:docMk/>
            <pc:sldMk cId="51145511" sldId="355"/>
            <ac:spMk id="5" creationId="{6435314D-70C6-3B8F-D239-1A7AEC5BFB4F}"/>
          </ac:spMkLst>
        </pc:spChg>
        <pc:spChg chg="add del mod ord">
          <ac:chgData name="Nathan Clouse" userId="60190519-0423-46ec-ac65-f82d83ecfd9c" providerId="ADAL" clId="{225C9E87-BCD6-45A8-ADF3-9CCC0E154811}" dt="2025-04-13T22:15:24.613" v="2023"/>
          <ac:spMkLst>
            <pc:docMk/>
            <pc:sldMk cId="51145511" sldId="355"/>
            <ac:spMk id="6" creationId="{B2284138-04FA-524C-61FE-B4C3750C56FA}"/>
          </ac:spMkLst>
        </pc:spChg>
        <pc:spChg chg="add mod ord">
          <ac:chgData name="Nathan Clouse" userId="60190519-0423-46ec-ac65-f82d83ecfd9c" providerId="ADAL" clId="{225C9E87-BCD6-45A8-ADF3-9CCC0E154811}" dt="2025-04-13T22:13:49.355" v="2006" actId="700"/>
          <ac:spMkLst>
            <pc:docMk/>
            <pc:sldMk cId="51145511" sldId="355"/>
            <ac:spMk id="7" creationId="{6B1212E9-E99F-2DAD-1263-E3A828CCFBE4}"/>
          </ac:spMkLst>
        </pc:spChg>
        <pc:spChg chg="add mod ord">
          <ac:chgData name="Nathan Clouse" userId="60190519-0423-46ec-ac65-f82d83ecfd9c" providerId="ADAL" clId="{225C9E87-BCD6-45A8-ADF3-9CCC0E154811}" dt="2025-04-13T22:13:49.355" v="2006" actId="700"/>
          <ac:spMkLst>
            <pc:docMk/>
            <pc:sldMk cId="51145511" sldId="355"/>
            <ac:spMk id="8" creationId="{43C3679C-C20D-600E-DD20-5353F18DD7E6}"/>
          </ac:spMkLst>
        </pc:spChg>
        <pc:spChg chg="add mod ord">
          <ac:chgData name="Nathan Clouse" userId="60190519-0423-46ec-ac65-f82d83ecfd9c" providerId="ADAL" clId="{225C9E87-BCD6-45A8-ADF3-9CCC0E154811}" dt="2025-04-13T22:13:49.355" v="2006" actId="700"/>
          <ac:spMkLst>
            <pc:docMk/>
            <pc:sldMk cId="51145511" sldId="355"/>
            <ac:spMk id="9" creationId="{3BA90BA8-F5FE-54B2-058B-E85A3CC7198F}"/>
          </ac:spMkLst>
        </pc:spChg>
        <pc:picChg chg="add mod">
          <ac:chgData name="Nathan Clouse" userId="60190519-0423-46ec-ac65-f82d83ecfd9c" providerId="ADAL" clId="{225C9E87-BCD6-45A8-ADF3-9CCC0E154811}" dt="2025-04-13T22:15:24.613" v="2023"/>
          <ac:picMkLst>
            <pc:docMk/>
            <pc:sldMk cId="51145511" sldId="355"/>
            <ac:picMk id="10" creationId="{DD742BF2-A920-EA79-FCAB-B00F53D4BA3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7B42D2-6BC8-563A-C56E-B329D368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88BF6-01FC-9348-9269-F8C9F2B4B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73DFE-FC81-1F4E-BCB7-DF8EC2A052B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0B157-394F-5507-A265-87FDFC4373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5C0D8-75EF-B9E3-82C9-E8F70A0C88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891B4-FC28-EE41-BBC7-727500703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8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ynamicsusergroup.com/meetup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ynamicsusergroup.com/meetup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s://dynamicsusergroup.com/meetup/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dynamicsusergroup.com/meetup/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ynamicsusergroup.com/meetup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hlinkClick r:id="rId2"/>
            <a:extLst>
              <a:ext uri="{FF2B5EF4-FFF2-40B4-BE49-F238E27FC236}">
                <a16:creationId xmlns:a16="http://schemas.microsoft.com/office/drawing/2014/main" id="{A6A17DE0-09F0-905B-2A99-2ACA74706A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E0900-BF21-AF02-85BB-E334C3E8D2D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D4655E84-83B6-7C70-3CB0-68DC2617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A5BCF2D-7E08-0C44-DB3A-5631DF358DB5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0" name="Graphic 29" descr="Link with solid fill">
            <a:extLst>
              <a:ext uri="{FF2B5EF4-FFF2-40B4-BE49-F238E27FC236}">
                <a16:creationId xmlns:a16="http://schemas.microsoft.com/office/drawing/2014/main" id="{967F4149-FDE7-CF6A-5F6A-DF441AF68E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5072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706014-F171-15C0-C74A-3436728C95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862C0-7694-AD55-99BF-CA09FE412C2F}"/>
              </a:ext>
            </a:extLst>
          </p:cNvPr>
          <p:cNvSpPr/>
          <p:nvPr userDrawn="1"/>
        </p:nvSpPr>
        <p:spPr>
          <a:xfrm>
            <a:off x="34033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37EBC6-2E13-B302-93EF-E0471E7320D9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9096601E-14C7-2E07-25DF-A6E9CC7023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0257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362FD6-1D77-DC09-28C3-1267FDDB28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E0900-BF21-AF02-85BB-E334C3E8D2D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D4655E84-83B6-7C70-3CB0-68DC2617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A5BCF2D-7E08-0C44-DB3A-5631DF358DB5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0" name="Graphic 29" descr="Link with solid fill">
            <a:extLst>
              <a:ext uri="{FF2B5EF4-FFF2-40B4-BE49-F238E27FC236}">
                <a16:creationId xmlns:a16="http://schemas.microsoft.com/office/drawing/2014/main" id="{967F4149-FDE7-CF6A-5F6A-DF441AF68E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9754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6515E0-800C-CF04-2D44-D693CBE7EF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317F4F-81AA-694F-2DD8-1C6EB01CEB37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1" name="Graphic 10" descr="Link with solid fill">
            <a:extLst>
              <a:ext uri="{FF2B5EF4-FFF2-40B4-BE49-F238E27FC236}">
                <a16:creationId xmlns:a16="http://schemas.microsoft.com/office/drawing/2014/main" id="{C8238BBE-00FC-0DE0-E484-522E04811E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7BEB76-834E-D6F2-3AE3-5469EB87795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0004"/>
            <a:ext cx="10515600" cy="1325563"/>
          </a:xfrm>
        </p:spPr>
        <p:txBody>
          <a:bodyPr>
            <a:no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39417"/>
            <a:ext cx="10515600" cy="435133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6" name="Graphic 15" descr="Link with solid fill">
            <a:extLst>
              <a:ext uri="{FF2B5EF4-FFF2-40B4-BE49-F238E27FC236}">
                <a16:creationId xmlns:a16="http://schemas.microsoft.com/office/drawing/2014/main" id="{FADC828C-E869-ECEE-CC36-E1BAF4028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4" y="83659"/>
            <a:ext cx="280715" cy="280715"/>
          </a:xfrm>
          <a:prstGeom prst="rect">
            <a:avLst/>
          </a:prstGeom>
        </p:spPr>
      </p:pic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6C70FA3-E230-E727-18E2-F61A34C67A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9" name="Picture 8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D3CABB2E-E743-3B28-1D24-7E9ABC7CF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67408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67A081-BFD4-8AE4-A231-04094009BD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F1CBA-F37E-5BEF-99C0-80ACC1196A2F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E200A95B-0B5D-66A7-AE08-B8D6F6478B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916742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A19DBC-8D7B-5A43-E24C-9C284481CC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F1CBA-F37E-5BEF-99C0-80ACC1196A2F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E200A95B-0B5D-66A7-AE08-B8D6F6478B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066971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2A709-7DDD-B12F-58C7-CCC75FFE2F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3015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805F0-CB02-595B-4581-AA305BD630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2020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706480-2151-0A3E-E111-E8E3560D07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92956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E3C654-8EE9-233C-8D36-58A1FD4740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00759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077418-C275-7FA5-D026-9B5CDB9A4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862C0-7694-AD55-99BF-CA09FE412C2F}"/>
              </a:ext>
            </a:extLst>
          </p:cNvPr>
          <p:cNvSpPr/>
          <p:nvPr userDrawn="1"/>
        </p:nvSpPr>
        <p:spPr>
          <a:xfrm>
            <a:off x="34033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37EBC6-2E13-B302-93EF-E0471E7320D9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9096601E-14C7-2E07-25DF-A6E9CC7023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98253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6C70FA3-E230-E727-18E2-F61A34C67A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9" name="Picture 8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D3CABB2E-E743-3B28-1D24-7E9ABC7CF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317F4F-81AA-694F-2DD8-1C6EB01CEB37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1" name="Graphic 10" descr="Link with solid fill">
            <a:extLst>
              <a:ext uri="{FF2B5EF4-FFF2-40B4-BE49-F238E27FC236}">
                <a16:creationId xmlns:a16="http://schemas.microsoft.com/office/drawing/2014/main" id="{C8238BBE-00FC-0DE0-E484-522E04811E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12" name="Rectangle 11">
            <a:hlinkClick r:id="rId4"/>
            <a:extLst>
              <a:ext uri="{FF2B5EF4-FFF2-40B4-BE49-F238E27FC236}">
                <a16:creationId xmlns:a16="http://schemas.microsoft.com/office/drawing/2014/main" id="{AC24F5B6-812D-08EF-8CE0-65BFE802CA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BEB76-834E-D6F2-3AE3-5469EB87795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0004"/>
            <a:ext cx="10515600" cy="1325563"/>
          </a:xfrm>
        </p:spPr>
        <p:txBody>
          <a:bodyPr>
            <a:no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39417"/>
            <a:ext cx="10515600" cy="435133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C7E2F-CBB6-3DA8-328B-93B2C3D314FE}"/>
              </a:ext>
            </a:extLst>
          </p:cNvPr>
          <p:cNvSpPr txBox="1"/>
          <p:nvPr userDrawn="1"/>
        </p:nvSpPr>
        <p:spPr>
          <a:xfrm>
            <a:off x="284086" y="82112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6" name="Graphic 15" descr="Link with solid fill">
            <a:extLst>
              <a:ext uri="{FF2B5EF4-FFF2-40B4-BE49-F238E27FC236}">
                <a16:creationId xmlns:a16="http://schemas.microsoft.com/office/drawing/2014/main" id="{FADC828C-E869-ECEE-CC36-E1BAF402810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3659"/>
            <a:ext cx="280715" cy="280715"/>
          </a:xfrm>
          <a:prstGeom prst="rect">
            <a:avLst/>
          </a:prstGeom>
        </p:spPr>
      </p:pic>
      <p:pic>
        <p:nvPicPr>
          <p:cNvPr id="19" name="Picture 18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404A3745-F99F-76E5-CB7B-90B171817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7" y="6104272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20" name="Picture 19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8E24767-CEC5-1075-B15B-31A78966B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2927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093243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BE69CD-892F-254B-61DD-F1B727794F6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0"/>
                  <a:lumOff val="100000"/>
                </a:schemeClr>
              </a:gs>
              <a:gs pos="55000">
                <a:srgbClr val="9C3C9A"/>
              </a:gs>
              <a:gs pos="43000">
                <a:srgbClr val="9C3C9A"/>
              </a:gs>
              <a:gs pos="95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862C0-7694-AD55-99BF-CA09FE412C2F}"/>
              </a:ext>
            </a:extLst>
          </p:cNvPr>
          <p:cNvSpPr/>
          <p:nvPr userDrawn="1"/>
        </p:nvSpPr>
        <p:spPr>
          <a:xfrm>
            <a:off x="34033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37EBC6-2E13-B302-93EF-E0471E7320D9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9096601E-14C7-2E07-25DF-A6E9CC7023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74265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E46176-A085-BE68-4331-7CBE68466CB5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pic>
        <p:nvPicPr>
          <p:cNvPr id="27" name="Picture 2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D4655E84-83B6-7C70-3CB0-68DC2617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95AD5-74DA-527A-BB3D-477FF0F400D6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5" name="Graphic 4" descr="Link with solid fill">
            <a:extLst>
              <a:ext uri="{FF2B5EF4-FFF2-40B4-BE49-F238E27FC236}">
                <a16:creationId xmlns:a16="http://schemas.microsoft.com/office/drawing/2014/main" id="{567AFE4A-D64A-7E7A-9802-F97DE19BB5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49186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ACF1B06-DB24-F92F-0B03-57E4534D5E9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Link with solid fill">
            <a:extLst>
              <a:ext uri="{FF2B5EF4-FFF2-40B4-BE49-F238E27FC236}">
                <a16:creationId xmlns:a16="http://schemas.microsoft.com/office/drawing/2014/main" id="{C8238BBE-00FC-0DE0-E484-522E04811E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0004"/>
            <a:ext cx="10515600" cy="1325563"/>
          </a:xfrm>
        </p:spPr>
        <p:txBody>
          <a:bodyPr>
            <a:no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39417"/>
            <a:ext cx="10515600" cy="435133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8" name="Picture 7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6C70FA3-E230-E727-18E2-F61A34C67A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9" name="Picture 8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D3CABB2E-E743-3B28-1D24-7E9ABC7CF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pic>
        <p:nvPicPr>
          <p:cNvPr id="25" name="Graphic 24" descr="Link with solid fill">
            <a:extLst>
              <a:ext uri="{FF2B5EF4-FFF2-40B4-BE49-F238E27FC236}">
                <a16:creationId xmlns:a16="http://schemas.microsoft.com/office/drawing/2014/main" id="{DA749C38-CA41-6B2A-0E9D-C5E9193F2D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14" y="88069"/>
            <a:ext cx="280715" cy="2807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08586B-8C89-8043-8BFC-547E06E1F067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31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E4BFC8-A8C1-41E7-AF4D-E99F01493EEB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71D18-69BE-364C-AF92-A07B04DD36B6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7" name="Graphic 6" descr="Link with solid fill">
            <a:extLst>
              <a:ext uri="{FF2B5EF4-FFF2-40B4-BE49-F238E27FC236}">
                <a16:creationId xmlns:a16="http://schemas.microsoft.com/office/drawing/2014/main" id="{4E16832E-E4F7-3794-698C-D01C1CBE0D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173635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0A9AD7-AE83-0564-A147-42877A7644E6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D66021-E08E-0DB7-2C1B-F99EA29536D6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7" name="Graphic 6" descr="Link with solid fill">
            <a:extLst>
              <a:ext uri="{FF2B5EF4-FFF2-40B4-BE49-F238E27FC236}">
                <a16:creationId xmlns:a16="http://schemas.microsoft.com/office/drawing/2014/main" id="{C92B9940-1970-389C-7E9F-DC87BE67A2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87848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2D433B-1DF1-DC14-DE45-F7335836C866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3C7F87-B47E-0D7E-8FC1-F6C13DA4EF33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7" name="Graphic 6" descr="Link with solid fill">
            <a:extLst>
              <a:ext uri="{FF2B5EF4-FFF2-40B4-BE49-F238E27FC236}">
                <a16:creationId xmlns:a16="http://schemas.microsoft.com/office/drawing/2014/main" id="{D3DB8DBF-443A-3938-B5A4-34F94E8625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225763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302C21-FE6B-ED4D-7E14-EDA43DF1D467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94B4D-4207-EB8E-C67A-DE0C372278A2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7" name="Graphic 6" descr="Link with solid fill">
            <a:extLst>
              <a:ext uri="{FF2B5EF4-FFF2-40B4-BE49-F238E27FC236}">
                <a16:creationId xmlns:a16="http://schemas.microsoft.com/office/drawing/2014/main" id="{E0CD3C94-92F3-BF87-E526-7E9C2F7A0D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451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8EC0CF-9CC0-DADE-0389-9E1DF855AB7A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6E824E-AE3F-8F93-A04A-975D23D36574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9" name="Graphic 8" descr="Link with solid fill">
            <a:extLst>
              <a:ext uri="{FF2B5EF4-FFF2-40B4-BE49-F238E27FC236}">
                <a16:creationId xmlns:a16="http://schemas.microsoft.com/office/drawing/2014/main" id="{B8828D2E-C68E-AE90-6D7E-A3DE9C277A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9345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5EFC81-A811-C645-1A5D-9D90A392322A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80007-EF42-FAFF-D8CE-48991574BA8C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9" name="Graphic 8" descr="Link with solid fill">
            <a:extLst>
              <a:ext uri="{FF2B5EF4-FFF2-40B4-BE49-F238E27FC236}">
                <a16:creationId xmlns:a16="http://schemas.microsoft.com/office/drawing/2014/main" id="{233238D4-6CE8-1C55-EC59-7EB070656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900503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6251E9-490C-E559-1595-26EE567F8F56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A2350-EEEE-7E96-1343-F01C33754846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7" name="Graphic 6" descr="Link with solid fill">
            <a:extLst>
              <a:ext uri="{FF2B5EF4-FFF2-40B4-BE49-F238E27FC236}">
                <a16:creationId xmlns:a16="http://schemas.microsoft.com/office/drawing/2014/main" id="{77A0FB75-3E5C-C419-E9BD-7D8E003D6C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7968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0B500-3357-3C9D-A9DF-4C372048024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F1CBA-F37E-5BEF-99C0-80ACC1196A2F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E200A95B-0B5D-66A7-AE08-B8D6F6478B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6232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8AA6C6-C47F-E4FF-7465-65CC94340252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3F0640-3F18-1996-D8A6-79B0FAE73A21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rgbClr val="9A1D93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rgbClr val="9A1D93"/>
              </a:solidFill>
            </a:endParaRPr>
          </a:p>
        </p:txBody>
      </p:sp>
      <p:pic>
        <p:nvPicPr>
          <p:cNvPr id="18" name="Graphic 17" descr="Link with solid fill">
            <a:extLst>
              <a:ext uri="{FF2B5EF4-FFF2-40B4-BE49-F238E27FC236}">
                <a16:creationId xmlns:a16="http://schemas.microsoft.com/office/drawing/2014/main" id="{119CC8FD-C082-8B07-BF8A-76F1F44AF1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34700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54C5-3BE7-F382-F5CC-55B30137C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8AD6E-7230-1699-2C6D-6BD9A053D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1BD95-220E-4B8D-4C04-DC47AA53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A5AF9-5835-A120-EF43-69BF609D8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B5114-85F7-B8F9-63C1-D675BF21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79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7EC17-1E6C-4ADB-E888-F497B6710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8BE92-4F8D-121F-634C-34DFF634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189B3-BDCF-8F73-AA0E-18773DA5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02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5A6D-ADA0-27C3-B9E2-92917379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07435-F10B-8E1E-6D98-80050CBED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E7AD3-9037-5DA0-EA14-CF702B66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3B34A-2684-0240-49DA-D4ABA199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4CE8-1FFF-C427-70A6-492EB711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8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62FE7-930E-469C-BEC2-DBC6F20C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4F729-721F-B847-FC72-F070BF0F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7B801-C62C-DC21-CEE3-6BC05164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4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C942-E792-3F18-CD95-0068ADA84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F87F5-DCB7-C12D-1D78-3DD616662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0DD7B-83FF-D479-BA60-834431EA6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CE187-5ABF-09AC-431C-4585C29A3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09AE0-A0D5-016A-5609-F3E36C4D2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A71CA-02D1-13CE-A9A5-3AF7114A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0B4B9-9CB5-8F22-BF83-467ABD80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3FECD-0B1C-AF4E-AFD4-B5EA4D22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47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803E-F897-C2F3-11C5-DCA21435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11978-CCE2-C896-0491-88678BE2D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7808-5FD6-2918-C996-35AF037D7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F63D5-E709-647D-B819-BFB7E9EF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962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9E9ED-0BC0-7550-77F3-77939C2A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ED737-510C-0BFD-99B1-E53FF270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A7269-C1DB-7EBB-11CB-4BE1C035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33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982B0-C5DB-93ED-BD5B-57996E35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48D74-72D4-FBD3-7695-003F21228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C6B0D-CED2-B023-3860-B5CA4E6B4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7A94-7B26-5124-C1A4-E27C04DA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2A537-5E76-23F4-C988-E8C7D13A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5FEE2-745E-F7A6-1759-CCD63834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15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BBBB-5716-F225-7444-60EEDFCFC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B409DF-4F48-6973-7A26-627298EB6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CD1F-BFAA-75B7-B8DE-FDAD69F38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5E751-F3B3-1EFC-6192-30683F4B7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4C6AA-4C3C-AAA3-0804-064AD458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C2174-9436-FA9A-F52F-C58BBA96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8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0B500-3357-3C9D-A9DF-4C372048024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6897E7F7-7C4B-49AC-EEE3-E556A8A05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F1CBA-F37E-5BEF-99C0-80ACC1196A2F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E200A95B-0B5D-66A7-AE08-B8D6F6478B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008971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BA18-14CB-1F3A-678E-1F6ED09C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03C19-82A3-123F-1F4B-C89A7974F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FACC8-7A3D-1FF6-895A-54BC71CC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C2DEB-0E3C-9DA3-82C8-59C9BEDD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AF01A-5DCB-CF44-833E-6F3736BF6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781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356EF-F2AC-DBF3-B062-D61E591FB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D4AC8-4F81-D357-7CEE-98995459A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6BF8E-DD4E-6EA6-2AF3-A4670619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9F7CE-4128-8148-287E-F2D5F3DF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416D1-CC69-1602-20B9-44064F83F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4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3E8026-73D0-C5A8-DB1E-3114166CB1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6537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3E8026-73D0-C5A8-DB1E-3114166CB1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971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3E8026-73D0-C5A8-DB1E-3114166CB1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7216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3E8026-73D0-C5A8-DB1E-3114166CB1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A6F5E9E3-B603-13D1-E4AD-5E684EEC6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DADB04-DD61-01EC-F2D0-88AD1B95FF1A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Graphic 13" descr="Link with solid fill">
            <a:extLst>
              <a:ext uri="{FF2B5EF4-FFF2-40B4-BE49-F238E27FC236}">
                <a16:creationId xmlns:a16="http://schemas.microsoft.com/office/drawing/2014/main" id="{E75384A4-BE80-ABA2-CFA9-012BB5E0B8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9403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706014-F171-15C0-C74A-3436728C95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3C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862C0-7694-AD55-99BF-CA09FE412C2F}"/>
              </a:ext>
            </a:extLst>
          </p:cNvPr>
          <p:cNvSpPr/>
          <p:nvPr userDrawn="1"/>
        </p:nvSpPr>
        <p:spPr>
          <a:xfrm>
            <a:off x="34033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FBB6C951-3288-DB1A-9952-3076032BA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573" r="26581" b="17767"/>
          <a:stretch/>
        </p:blipFill>
        <p:spPr>
          <a:xfrm>
            <a:off x="131748" y="6108294"/>
            <a:ext cx="2529169" cy="555057"/>
          </a:xfrm>
          <a:prstGeom prst="rect">
            <a:avLst/>
          </a:prstGeom>
          <a:effectLst>
            <a:glow rad="114300">
              <a:schemeClr val="bg1"/>
            </a:glow>
          </a:effectLst>
        </p:spPr>
      </p:pic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37EBC6-2E13-B302-93EF-E0471E7320D9}"/>
              </a:ext>
            </a:extLst>
          </p:cNvPr>
          <p:cNvSpPr txBox="1"/>
          <p:nvPr userDrawn="1"/>
        </p:nvSpPr>
        <p:spPr>
          <a:xfrm>
            <a:off x="284086" y="83116"/>
            <a:ext cx="278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https://dynamicsusergroup.com/meetup/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Link with solid fill">
            <a:extLst>
              <a:ext uri="{FF2B5EF4-FFF2-40B4-BE49-F238E27FC236}">
                <a16:creationId xmlns:a16="http://schemas.microsoft.com/office/drawing/2014/main" id="{9096601E-14C7-2E07-25DF-A6E9CC7023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4" y="84663"/>
            <a:ext cx="280715" cy="280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/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7767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D3C38-32C5-9BC1-6C49-9169AF97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00AAA-333E-DA3A-6C12-933993DEA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EA89C-96B6-3A80-637C-7FF667F0B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2B5D9-4FE5-4B46-9656-E11353272EBD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73EA-7A1A-0479-55A8-B489912D1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E5B69-3D01-1F97-4E7A-E62D96AFD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5414D-5855-7645-B0BF-73FDB88D5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8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3" r:id="rId4"/>
    <p:sldLayoutId id="2147483664" r:id="rId5"/>
    <p:sldLayoutId id="2147483665" r:id="rId6"/>
    <p:sldLayoutId id="2147483667" r:id="rId7"/>
    <p:sldLayoutId id="2147483666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60" r:id="rId31"/>
    <p:sldLayoutId id="2147483661" r:id="rId32"/>
    <p:sldLayoutId id="2147483651" r:id="rId33"/>
    <p:sldLayoutId id="2147483662" r:id="rId34"/>
    <p:sldLayoutId id="2147483653" r:id="rId35"/>
    <p:sldLayoutId id="2147483654" r:id="rId36"/>
    <p:sldLayoutId id="2147483655" r:id="rId37"/>
    <p:sldLayoutId id="2147483656" r:id="rId38"/>
    <p:sldLayoutId id="2147483657" r:id="rId39"/>
    <p:sldLayoutId id="2147483658" r:id="rId40"/>
    <p:sldLayoutId id="2147483659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learn.microsoft.com/en-us/dynamics365/release-plan/2024wave1/finance-supply-chain/dynamics365-supply-chain-management/track-trace-serial-batch-numbers-manufacturin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AF5A-7A9D-FB1A-6B8C-D1D387FF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Traceability Addin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3A46B-1390-BB96-5713-9CFBBAB0F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Dynamics 365 SCM ( and other stuff )</a:t>
            </a:r>
          </a:p>
        </p:txBody>
      </p:sp>
    </p:spTree>
    <p:extLst>
      <p:ext uri="{BB962C8B-B14F-4D97-AF65-F5344CB8AC3E}">
        <p14:creationId xmlns:p14="http://schemas.microsoft.com/office/powerpoint/2010/main" val="242760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B04A9F-A9EB-6202-61A4-0A211CE0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C9486-004B-D64D-FD0A-164209F10D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Accurate tracking of raw materials and subassemblies throughout the value chain.</a:t>
            </a:r>
          </a:p>
          <a:p>
            <a:r>
              <a:rPr lang="en-US" dirty="0"/>
              <a:t>As-built Bill of Materials (BOM) registration for documenting product composition.</a:t>
            </a:r>
          </a:p>
          <a:p>
            <a:r>
              <a:rPr lang="en-US" dirty="0"/>
              <a:t>Forward and backward search functionalities to trace material consumption and identify impacted goods.</a:t>
            </a:r>
          </a:p>
          <a:p>
            <a:r>
              <a:rPr lang="en-US" dirty="0"/>
              <a:t>Public API for integration with external systems.</a:t>
            </a:r>
          </a:p>
          <a:p>
            <a:r>
              <a:rPr lang="en-US" dirty="0"/>
              <a:t>Integration with the production floor execution interface for real-time data capture.</a:t>
            </a:r>
          </a:p>
        </p:txBody>
      </p:sp>
      <p:pic>
        <p:nvPicPr>
          <p:cNvPr id="3074" name="Picture 2" descr="Star Wars | Who Exactly Were The Trade Federation? — CultureSlate">
            <a:extLst>
              <a:ext uri="{FF2B5EF4-FFF2-40B4-BE49-F238E27FC236}">
                <a16:creationId xmlns:a16="http://schemas.microsoft.com/office/drawing/2014/main" id="{F348DA6B-85EA-D4C3-916A-F27C72E2CF0E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3092698"/>
            <a:ext cx="3484563" cy="196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42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52011-63DC-2ED2-F4C0-4898B785F9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Custody Event</a:t>
            </a:r>
          </a:p>
          <a:p>
            <a:endParaRPr lang="en-US" dirty="0"/>
          </a:p>
          <a:p>
            <a:r>
              <a:rPr lang="en-US" dirty="0"/>
              <a:t>“Something Happened”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DACC7-77A6-824B-0BE0-6EAD93ECE6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Genealogy Event</a:t>
            </a:r>
          </a:p>
          <a:p>
            <a:endParaRPr lang="en-US" dirty="0"/>
          </a:p>
          <a:p>
            <a:r>
              <a:rPr lang="en-US" dirty="0"/>
              <a:t>“Something Changed”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91122C-58CB-9EAB-4887-2CF4CEFF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pic>
        <p:nvPicPr>
          <p:cNvPr id="4098" name="Picture 2" descr="Trade Federation | Wookieepedia | Fandom">
            <a:extLst>
              <a:ext uri="{FF2B5EF4-FFF2-40B4-BE49-F238E27FC236}">
                <a16:creationId xmlns:a16="http://schemas.microsoft.com/office/drawing/2014/main" id="{C4258520-7967-DEEE-D245-51332336292F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289" y="4498975"/>
            <a:ext cx="4139422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40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76FAC3-FA13-826C-7086-E4B01207E3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ED568-6CF2-E812-7B41-B5D458FACE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D51CE-60C3-43C8-0C38-9CCA9E8AE7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50D3A6-A8FA-3123-2AA0-B08095B3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B7403-0D0C-EA29-0804-0355C395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17"/>
            <a:ext cx="12192000" cy="64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8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3CFDD4-9ECC-61B2-D079-BE1CB54934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“Track and Trace”</a:t>
            </a:r>
          </a:p>
          <a:p>
            <a:r>
              <a:rPr lang="en-US" dirty="0">
                <a:hlinkClick r:id="rId2"/>
              </a:rPr>
              <a:t>https://learn.microsoft.com/en-us/dynamics365/release-plan/2024wave1/finance-supply-chain/dynamics365-supply-chain-management/track-trace-serial-batch-numbers-manufacturing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096766-9913-22C5-552C-416834D3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Callout	</a:t>
            </a:r>
          </a:p>
        </p:txBody>
      </p:sp>
      <p:pic>
        <p:nvPicPr>
          <p:cNvPr id="5122" name="Picture 2" descr="Trade Federation | Star Wars Databank | StarWars.com">
            <a:extLst>
              <a:ext uri="{FF2B5EF4-FFF2-40B4-BE49-F238E27FC236}">
                <a16:creationId xmlns:a16="http://schemas.microsoft.com/office/drawing/2014/main" id="{E2EC76B8-4069-2E8C-4BBC-E8D4DC3171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28653"/>
            <a:ext cx="4872038" cy="243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rade Federation | Wookieepedia | Fandom">
            <a:extLst>
              <a:ext uri="{FF2B5EF4-FFF2-40B4-BE49-F238E27FC236}">
                <a16:creationId xmlns:a16="http://schemas.microsoft.com/office/drawing/2014/main" id="{39B9D087-411F-10CE-2B37-226F6534C3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5" y="4132215"/>
            <a:ext cx="4943729" cy="18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08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48DD00-1872-4A24-D3A4-588A2B14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B6679-383A-2E0F-F16E-9FB2E798D2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Enhanced product lifecycle tracking and visibility.​</a:t>
            </a:r>
          </a:p>
          <a:p>
            <a:r>
              <a:rPr lang="en-US" dirty="0"/>
              <a:t>Improved product quality through detailed genealogy insights.​</a:t>
            </a:r>
          </a:p>
          <a:p>
            <a:r>
              <a:rPr lang="en-US" dirty="0"/>
              <a:t>Reduced time and cost associated with product recalls.​</a:t>
            </a:r>
          </a:p>
          <a:p>
            <a:r>
              <a:rPr lang="en-US" dirty="0"/>
              <a:t>Increased regulatory compliance and ease of passing audits.​</a:t>
            </a:r>
          </a:p>
          <a:p>
            <a:r>
              <a:rPr lang="en-US" dirty="0"/>
              <a:t>Strengthened customer trust and satisfaction.</a:t>
            </a:r>
          </a:p>
        </p:txBody>
      </p:sp>
      <p:pic>
        <p:nvPicPr>
          <p:cNvPr id="6146" name="Picture 2" descr="Trade Federation | Star Wars Databank | StarWars.com">
            <a:extLst>
              <a:ext uri="{FF2B5EF4-FFF2-40B4-BE49-F238E27FC236}">
                <a16:creationId xmlns:a16="http://schemas.microsoft.com/office/drawing/2014/main" id="{CF448693-18FD-1778-149C-98C47DF0CA02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3201591"/>
            <a:ext cx="3484563" cy="174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193FD-B8E1-8048-0E6F-41130FE6A4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16D2-0423-6256-6D77-D6EDD7C8B8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A18BBB-32FD-DC73-6573-824FC717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30FCE7-A03A-FFC7-566D-589A9F086D4C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A820C-A3F7-C904-5C2F-2B30E2850E80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45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DCBC-133C-F2E2-EA75-84DBA2F6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Order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41B78-AD06-72FB-EF0E-23A7EC4A3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206862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4ADAD9-8D24-EC24-9218-C17247121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1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987D2-ACAE-1432-C357-2E04BDD32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7AD35F-8AD7-8A70-10F8-85AEB165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14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9CA58-A0CD-EEC3-83A5-65CA394F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5D6307-FE42-F2F8-BF23-D706B88D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1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7E97F4-11FD-E1B4-677A-2FB54952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8BE468-5E85-8D0C-A6CF-8588637F0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Core concepts</a:t>
            </a:r>
          </a:p>
          <a:p>
            <a:r>
              <a:rPr lang="en-US" dirty="0"/>
              <a:t>Features and capabilities</a:t>
            </a:r>
          </a:p>
          <a:p>
            <a:r>
              <a:rPr lang="en-US" dirty="0"/>
              <a:t>Benefits of Traceability add in</a:t>
            </a:r>
          </a:p>
          <a:p>
            <a:r>
              <a:rPr lang="en-US" dirty="0"/>
              <a:t>Licensing</a:t>
            </a:r>
          </a:p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3658319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5BB19-7F8B-2EF3-D769-3710E70A4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D25614-D990-5B22-ED7C-3BBEB3A3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53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1EB95-18FD-8B93-99B4-A3BB5E5A4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A3AD3A-6FFE-3D13-909C-3044FE362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49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6F2C5-F283-89EB-5F90-0EDDD4B4A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1BE313-9A4F-6AFE-A206-82592241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73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9458-FDFC-F4C1-3DE4-8EE76884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7F587E-9B6E-509D-6715-07D549A0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38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3567-8E9D-BA4A-6169-AF375988E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F69FBF-3354-2DFC-6B23-4DB798FF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72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5D109-0D8C-ECBE-2514-123C8AA0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94ED30-5B7F-C736-CED6-FBB2E0D8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30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40C47-6639-6E69-B913-388A6D665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40EB-5A77-5014-1B28-CB5826B7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F1075-E925-2C1E-07DE-3BEDE28CD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140819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CFB927-5F2A-EEFF-7B87-EC77D232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92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4B6C-AB91-4324-DE7B-FCE89F63F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5D9C58-DFDA-F364-CB5C-798EDF091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142D0-7F0E-48B1-AE70-052C6BD9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3EC62B-1DAD-58BC-56CD-0F8902D5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E08B0F-4567-7B60-9C9B-48B75FE24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Nathan Clouse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5314D-70C6-3B8F-D239-1A7AEC5BFB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Technical Architect </a:t>
            </a:r>
          </a:p>
          <a:p>
            <a:r>
              <a:rPr lang="en-US" dirty="0"/>
              <a:t>Armanino</a:t>
            </a:r>
          </a:p>
          <a:p>
            <a:r>
              <a:rPr lang="en-US" dirty="0"/>
              <a:t>Microsoft Business Applications MVP (5x)</a:t>
            </a:r>
          </a:p>
          <a:p>
            <a:r>
              <a:rPr lang="en-US" dirty="0"/>
              <a:t>www.atomicax.com</a:t>
            </a:r>
          </a:p>
          <a:p>
            <a:r>
              <a:rPr lang="en-US" dirty="0"/>
              <a:t>www.dynamics.fo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1212E9-E99F-2DAD-1263-E3A828CCFBE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C3679C-C20D-600E-DD20-5353F18DD7E6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A90BA8-F5FE-54B2-058B-E85A3CC7198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Placeholder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742BF2-A920-EA79-FCAB-B00F53D4BA3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0781" y="2041525"/>
            <a:ext cx="1905000" cy="1905000"/>
          </a:xfrm>
        </p:spPr>
      </p:pic>
    </p:spTree>
    <p:extLst>
      <p:ext uri="{BB962C8B-B14F-4D97-AF65-F5344CB8AC3E}">
        <p14:creationId xmlns:p14="http://schemas.microsoft.com/office/powerpoint/2010/main" val="51145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B0087-8E5C-E2F8-E8C0-6A822F44C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F3A124-B969-60B8-6B24-D27CE289E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30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336D9-52A0-661D-2654-2531A9109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ECC794-CBFE-62DB-FC24-DBA176CF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30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726A3-C202-DE42-80E3-5443CC4E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EF3E5A-565F-88DF-37D8-BCCD20D4C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79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FFC2C-DBFA-CD28-0403-81878DC76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CBFD11-7A9B-5625-735F-F31D0036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75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DC348-1F6F-E4AB-D671-2C05A9FC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2FE4FA-C030-A52E-D643-1A97594A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58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80F94-D1DC-E059-DBF2-71873FD67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139836-2604-4866-64BD-96F7C7B7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9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85EF9-24D4-292D-5D91-C99632C0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679233-F86E-A894-BD49-276CC949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81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46D86-A29D-584D-A4D8-286E7C8F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00BD7B-E61D-6CBC-4784-F7FD17C4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06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9DC5D-E6E4-CB32-6678-833181B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393574-2DBD-6484-1BA1-400CBA3B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50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324C9-7C8F-3F56-7360-3C9192D4C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D4826E-7292-E640-DC6C-830C13BF9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5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2DD9CC-E846-FFD6-B5C7-798AD146A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Traceability Add in?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DE1FD-2F09-9645-D216-0B32FCFD54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Tracing tool – data collection and reporting</a:t>
            </a:r>
          </a:p>
          <a:p>
            <a:r>
              <a:rPr lang="en-US" dirty="0"/>
              <a:t>What RMs what into what products</a:t>
            </a:r>
          </a:p>
          <a:p>
            <a:r>
              <a:rPr lang="en-US" dirty="0"/>
              <a:t>What batches or serials are tied to a FG</a:t>
            </a:r>
          </a:p>
          <a:p>
            <a:r>
              <a:rPr lang="en-US" dirty="0"/>
              <a:t>Where a product, RM, WIP, ended up</a:t>
            </a:r>
          </a:p>
          <a:p>
            <a:r>
              <a:rPr lang="en-US" dirty="0"/>
              <a:t>What products may be affected by a “bad”, product, RM, WIP, or FG</a:t>
            </a:r>
          </a:p>
          <a:p>
            <a:r>
              <a:rPr lang="en-US" dirty="0"/>
              <a:t>Forward tracing and Backward Tracing</a:t>
            </a:r>
          </a:p>
        </p:txBody>
      </p:sp>
      <p:pic>
        <p:nvPicPr>
          <p:cNvPr id="2050" name="Picture 2" descr="Trade Federation | Star Wars Databank | StarWars.com">
            <a:extLst>
              <a:ext uri="{FF2B5EF4-FFF2-40B4-BE49-F238E27FC236}">
                <a16:creationId xmlns:a16="http://schemas.microsoft.com/office/drawing/2014/main" id="{A207E6CC-51F0-E67E-1CF2-F59017E05985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66392"/>
            <a:ext cx="3484563" cy="261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465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777AE-78AB-4F71-9252-0E66A7E2D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A09981-0421-DE45-7BC4-949A4BEA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2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1A479-CC3F-1D18-B648-225F55493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909B19-F54D-4A47-741C-5332FDBE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39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69D32-2C16-A567-5838-CC67E5E3E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4501DF-426D-16EA-7D8B-A64D8E00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7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48948-14FF-7F01-B106-05E068A9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6869E7-8F42-9D1C-72AB-CE6507BE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02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D1D8-B428-361B-629C-00AD3AE3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CFA90E-CC1C-BF36-A2F1-C2AA845A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5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E935A-C2BB-BDCD-FD19-5B7CE28D1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C60020-7887-2908-9357-4B14F053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41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D70A-F2B1-CC80-D641-3025BA07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255869-8A67-3705-5E8D-0C922A44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03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652C7-CFF7-E8EA-92BD-F529FF43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286E4F-1B31-5EE8-922A-059F1284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16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E6285-2D78-CF52-4ED4-AA2B9A068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7B13B1-063A-7139-4AD3-6476968A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5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5C882-16D3-6C43-C381-37FE7FB3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51DDF1-48EA-8CE7-F1AC-51800D5C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3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190D6F-8F25-CF1B-E9A7-69FEAF7EE9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9E20BE-CA9F-012F-E852-29B1D152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CEEB8-0874-B9AD-1BCF-0B1C5BAF04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3FCB8C-18D9-7108-058F-5D9FD67B677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08777E-30ED-6E6C-91D7-E9585510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377"/>
            <a:ext cx="12192000" cy="55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71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20D8-E6F2-2B26-971D-F61509CA4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747982-BB37-D123-BA43-E204E6A4A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72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4A316-AC3B-7A24-CF26-369E66CE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48E69B-9C4C-CBA5-90E2-E106A597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7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ADCBF-A285-5DAC-6E2F-BD0913C0A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06B0CC-0F15-50AD-A560-6EC49CF5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2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A763-B83C-6D7C-209C-A6588BE1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Order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3D478-906B-482D-FF8F-05F3A4A2E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Serial</a:t>
            </a:r>
          </a:p>
        </p:txBody>
      </p:sp>
    </p:spTree>
    <p:extLst>
      <p:ext uri="{BB962C8B-B14F-4D97-AF65-F5344CB8AC3E}">
        <p14:creationId xmlns:p14="http://schemas.microsoft.com/office/powerpoint/2010/main" val="1244501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E9B88-912B-EDDF-FD46-4B0A45FE1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0BF21A-1991-897B-D815-D71A794C0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82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26B7D-458A-622E-7A61-D867C61A7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2C0BAE-44C2-5FF5-1A62-84FD7799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94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5C3AD-2AFB-AFAD-DEB2-DBF8D0E35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D9DA97-0BE8-6FB6-323F-482F72AB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85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617B4-3342-841D-440D-1C36AC8FF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A3A00E-E35D-32B4-5735-6F379A6D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28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A5770-36F7-6464-44EA-6DEEE7D6D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FD87DB-E0FC-EDEB-9D20-6A4D952F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96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6A44D-309E-B4C6-900C-F856FE9CC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CBD68A-D6DB-F337-87C9-C8F5A25E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3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E95FC6-3879-A8FE-1709-A36C3A0DDD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7994E8-E944-D992-618D-696EC590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it?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63FDD3-4A78-F581-DC92-D92B74F150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1661" y="1474793"/>
            <a:ext cx="9748677" cy="484006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02C72-B3D2-C4CF-7B8D-CF530C87BA1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85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4F00A-13AB-69E4-0F2A-983AB5DE1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481E48-8898-0375-88EE-AA4E0331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44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D7F1-1CB1-8D92-43DE-9C17F7008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BC7806-7308-3C66-4FE2-78F66B91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07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EA7F-C482-6F95-987A-3B429AD9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D9368-94CD-7EC6-5900-586F337E2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Serial</a:t>
            </a:r>
          </a:p>
        </p:txBody>
      </p:sp>
    </p:spTree>
    <p:extLst>
      <p:ext uri="{BB962C8B-B14F-4D97-AF65-F5344CB8AC3E}">
        <p14:creationId xmlns:p14="http://schemas.microsoft.com/office/powerpoint/2010/main" val="2163387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E41F-66F4-E206-262F-7328A8EA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389C5F-07A8-A3F4-B85C-B851D3458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82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5E7C0-25AE-B5C8-904D-8999AB02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1B5139-3BC9-9B87-76D2-FC9E977D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244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C12CF-1BE1-6859-46F1-2E8F810FC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F47BDF-6E1C-0485-CC44-BB1F06BB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65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6D351-4AB3-1F91-26A6-896DD2A74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0B6713-B98A-2708-C3C8-CF865D86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82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BCFB0-6F95-B8A5-F83F-89FB47E3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4E6878-E9E4-A8AD-DF88-DCE47E0F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63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419EE-C6FE-3928-3B1B-4C28CB057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410CC19-4244-072D-0A5F-1FC655BF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4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7260F-DD5E-B4C2-D891-27C85FC8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573855-B824-B69A-83B3-3B67B074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3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7587-485A-EB7C-3F7C-E0FBD8F04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C659DE-897A-5CAF-E960-3745C85147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E6295-8E15-261D-EAD8-15A1721A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EE8B8-74B3-CD24-B4FE-6FFFCDA574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F78874-3B4C-8C34-4697-7BC0705542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7750" y="1452170"/>
            <a:ext cx="9516500" cy="4724793"/>
          </a:xfrm>
        </p:spPr>
      </p:pic>
    </p:spTree>
    <p:extLst>
      <p:ext uri="{BB962C8B-B14F-4D97-AF65-F5344CB8AC3E}">
        <p14:creationId xmlns:p14="http://schemas.microsoft.com/office/powerpoint/2010/main" val="1316198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28EDA-C1B3-E2CE-25EE-3058F1492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F78DD5-E57C-A0B4-A9CC-743FACAB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0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AE80AB-8BD9-9E3F-6720-29506EA6C1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A15507-A4F9-7120-19C1-62A6AE33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5B879A-6400-93AC-805F-214DA70ADB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3C0FA0-BD7A-2049-A9BA-C71172261E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90077"/>
            <a:ext cx="6791325" cy="314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91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C1912-DC0D-1443-235C-79B4C1F5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F9BFE3-E6FF-3D85-A627-35743C0BF24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739775"/>
            <a:ext cx="12206288" cy="56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BEC901-6BC1-6DB0-AA3A-C51D8B40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Considerations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8EFE24-EE9A-BF40-A68E-3AE83B3CB1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Processes Used – shop floor execution?</a:t>
            </a:r>
          </a:p>
          <a:p>
            <a:r>
              <a:rPr lang="en-US" dirty="0"/>
              <a:t>System config – </a:t>
            </a:r>
            <a:r>
              <a:rPr lang="en-US"/>
              <a:t>Power Platform config</a:t>
            </a:r>
          </a:p>
        </p:txBody>
      </p:sp>
      <p:pic>
        <p:nvPicPr>
          <p:cNvPr id="7170" name="Picture 2" descr="Trade Federation - Factions - Star Wars Combine::">
            <a:extLst>
              <a:ext uri="{FF2B5EF4-FFF2-40B4-BE49-F238E27FC236}">
                <a16:creationId xmlns:a16="http://schemas.microsoft.com/office/drawing/2014/main" id="{2A7CE2E2-8830-CB3E-F4EA-A48E14403C5E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199779"/>
            <a:ext cx="3484563" cy="374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457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AE5F3A-0376-4158-2022-8BD74D3F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3B27A80-7310-22A3-023E-BCFFC84442D6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“Free” while in preview</a:t>
            </a:r>
          </a:p>
          <a:p>
            <a:r>
              <a:rPr lang="en-US" dirty="0"/>
              <a:t>Covered by Supply Chain Management Premium Licensing (min 10)</a:t>
            </a:r>
          </a:p>
          <a:p>
            <a:r>
              <a:rPr lang="en-US" dirty="0"/>
              <a:t>Premium adds some addition consumption and “credits” for </a:t>
            </a:r>
            <a:r>
              <a:rPr lang="en-US"/>
              <a:t>other services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BA3C497-BF2D-D828-4CF6-7F015E8DA5B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100 assets/tenant/month</a:t>
            </a:r>
          </a:p>
          <a:p>
            <a:r>
              <a:rPr lang="en-US" dirty="0"/>
              <a:t>200 electronic invoice transactions/tenant/month</a:t>
            </a:r>
          </a:p>
          <a:p>
            <a:r>
              <a:rPr lang="en-US" dirty="0"/>
              <a:t>200 invoice transactions/tenant/month</a:t>
            </a:r>
          </a:p>
          <a:p>
            <a:r>
              <a:rPr lang="en-US" dirty="0"/>
              <a:t>1K order lines/tenant/month</a:t>
            </a:r>
          </a:p>
        </p:txBody>
      </p:sp>
      <p:pic>
        <p:nvPicPr>
          <p:cNvPr id="8194" name="Picture 2" descr="Trade Federation | Wookieepedia | Fandom">
            <a:extLst>
              <a:ext uri="{FF2B5EF4-FFF2-40B4-BE49-F238E27FC236}">
                <a16:creationId xmlns:a16="http://schemas.microsoft.com/office/drawing/2014/main" id="{A3A78E84-27F1-4EF8-51DB-C0D7175EAE6E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2448203"/>
            <a:ext cx="2568575" cy="10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rade Federation Landing Ship | Star Wars Databank | StarWars.com">
            <a:extLst>
              <a:ext uri="{FF2B5EF4-FFF2-40B4-BE49-F238E27FC236}">
                <a16:creationId xmlns:a16="http://schemas.microsoft.com/office/drawing/2014/main" id="{CCA1DDCD-3BB1-2629-9A40-9F1B51B991FD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4582289"/>
            <a:ext cx="2568575" cy="128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61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932F-B33C-33E7-5F47-1142B633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in Preview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6F7BB-AEF4-4757-E0DC-4C8628E385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Still Evolving</a:t>
            </a:r>
          </a:p>
          <a:p>
            <a:r>
              <a:rPr lang="en-US" dirty="0"/>
              <a:t>Product Team is still taking feedback and adding features</a:t>
            </a:r>
          </a:p>
          <a:p>
            <a:r>
              <a:rPr lang="en-US" dirty="0"/>
              <a:t>Interesting</a:t>
            </a:r>
          </a:p>
          <a:p>
            <a:endParaRPr lang="en-US" dirty="0"/>
          </a:p>
        </p:txBody>
      </p:sp>
      <p:pic>
        <p:nvPicPr>
          <p:cNvPr id="9218" name="Picture 2" descr="Confederacy of Independent Systems History Gallery | StarWars.com">
            <a:extLst>
              <a:ext uri="{FF2B5EF4-FFF2-40B4-BE49-F238E27FC236}">
                <a16:creationId xmlns:a16="http://schemas.microsoft.com/office/drawing/2014/main" id="{4DF2304D-920E-DF20-1013-1103F0237E37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2698"/>
            <a:ext cx="3484563" cy="196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444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8BD2-D3D1-07CB-9CC2-258961E3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55B4-2709-38A1-E8C5-0177E9E7A2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AC96D-0950-FE54-740B-C7B9508696A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2,500+ Supply Chain Flow Chart Stock Photos, Pictures &amp; Royalty-Free Images  - iStock">
            <a:extLst>
              <a:ext uri="{FF2B5EF4-FFF2-40B4-BE49-F238E27FC236}">
                <a16:creationId xmlns:a16="http://schemas.microsoft.com/office/drawing/2014/main" id="{68E7DD48-AA48-9439-B0D6-F08AE8AE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51435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460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ED09-45B8-A2F9-6DD5-EE9A02F3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CA6E3-98EC-A00D-4088-BFDF32EBC4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48835-D5D2-A062-6C0D-3894503F358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0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C40825-BC6E-AAF8-807F-84A08F5B1B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687836-0EAD-5D14-D1AB-CF3320B3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Enable Feature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2BCF083-F3D5-5A68-2AC9-2350B5C0E2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6422" y="1540220"/>
            <a:ext cx="9339155" cy="4636743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1101A5-B296-539D-2DA4-5D9A857DA5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6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097125-0298-B8DB-C265-A9C6020D81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41FBD-F0E5-8AFE-FACC-4440326312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What happened?</a:t>
            </a:r>
          </a:p>
          <a:p>
            <a:r>
              <a:rPr lang="en-US" dirty="0"/>
              <a:t>As-built vs maintained BOM</a:t>
            </a:r>
          </a:p>
          <a:p>
            <a:r>
              <a:rPr lang="en-US" dirty="0"/>
              <a:t>Activities access SCM life cycle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B28F22-C776-B579-3DED-98A85AEF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Solved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1EAF00-C730-C7FA-4C07-C2EC86CD1DA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How did it happen?</a:t>
            </a:r>
          </a:p>
          <a:p>
            <a:r>
              <a:rPr lang="en-US" dirty="0"/>
              <a:t>Time, operator, activity type, activity code, and data collection	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49559-59A7-0EE3-5D49-0B02D0EBBFBD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Which things are impacted?</a:t>
            </a:r>
          </a:p>
          <a:p>
            <a:r>
              <a:rPr lang="en-US" dirty="0"/>
              <a:t>Where-used report for serial, batch, lot, or asset number</a:t>
            </a:r>
          </a:p>
        </p:txBody>
      </p:sp>
    </p:spTree>
    <p:extLst>
      <p:ext uri="{BB962C8B-B14F-4D97-AF65-F5344CB8AC3E}">
        <p14:creationId xmlns:p14="http://schemas.microsoft.com/office/powerpoint/2010/main" val="43005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93DCFD68B6564B8CAC449AA517FD5F" ma:contentTypeVersion="17" ma:contentTypeDescription="Create a new document." ma:contentTypeScope="" ma:versionID="46527ad179b127f0cdedd6d30c850c3d">
  <xsd:schema xmlns:xsd="http://www.w3.org/2001/XMLSchema" xmlns:xs="http://www.w3.org/2001/XMLSchema" xmlns:p="http://schemas.microsoft.com/office/2006/metadata/properties" xmlns:ns2="11dd3a3b-9603-41fd-b81c-c11876865134" xmlns:ns3="1697ee21-6294-4ec0-a023-ecdc12fb217d" targetNamespace="http://schemas.microsoft.com/office/2006/metadata/properties" ma:root="true" ma:fieldsID="ffd2d85419c2ec3c3c84a3eb5c003f3e" ns2:_="" ns3:_="">
    <xsd:import namespace="11dd3a3b-9603-41fd-b81c-c11876865134"/>
    <xsd:import namespace="1697ee21-6294-4ec0-a023-ecdc12fb21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d3a3b-9603-41fd-b81c-c118768651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37c3b37-2320-48ce-b319-ec387555f3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97ee21-6294-4ec0-a023-ecdc12fb217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df3bbfb-2c47-42c1-b95a-4fc3f6e518d3}" ma:internalName="TaxCatchAll" ma:showField="CatchAllData" ma:web="1697ee21-6294-4ec0-a023-ecdc12fb217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97ee21-6294-4ec0-a023-ecdc12fb217d" xsi:nil="true"/>
    <lcf76f155ced4ddcb4097134ff3c332f xmlns="11dd3a3b-9603-41fd-b81c-c1187686513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6B9E86C-8796-446E-AF83-2DB50E4D3F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dd3a3b-9603-41fd-b81c-c11876865134"/>
    <ds:schemaRef ds:uri="1697ee21-6294-4ec0-a023-ecdc12fb21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61CA99-CA43-4804-BE99-F896EBC75F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D6101-9C87-4C6A-87E1-7531206C2346}">
  <ds:schemaRefs>
    <ds:schemaRef ds:uri="http://schemas.microsoft.com/office/2006/metadata/properties"/>
    <ds:schemaRef ds:uri="http://schemas.microsoft.com/office/infopath/2007/PartnerControls"/>
    <ds:schemaRef ds:uri="1697ee21-6294-4ec0-a023-ecdc12fb217d"/>
    <ds:schemaRef ds:uri="11dd3a3b-9603-41fd-b81c-c1187686513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422</Words>
  <Application>Microsoft Office PowerPoint</Application>
  <PresentationFormat>Widescreen</PresentationFormat>
  <Paragraphs>81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-apple-system</vt:lpstr>
      <vt:lpstr>Arial</vt:lpstr>
      <vt:lpstr>Calibri</vt:lpstr>
      <vt:lpstr>Calibri Light</vt:lpstr>
      <vt:lpstr>Open Sans ExtraBold</vt:lpstr>
      <vt:lpstr>Open Sans SemiBold</vt:lpstr>
      <vt:lpstr>Office Theme</vt:lpstr>
      <vt:lpstr>Traceability Addin</vt:lpstr>
      <vt:lpstr>Agenda</vt:lpstr>
      <vt:lpstr>Nathan Clouse</vt:lpstr>
      <vt:lpstr>What is the Traceability Add in?</vt:lpstr>
      <vt:lpstr>How does it work?</vt:lpstr>
      <vt:lpstr>Where is it?</vt:lpstr>
      <vt:lpstr>Where is it?</vt:lpstr>
      <vt:lpstr>Enable Feature</vt:lpstr>
      <vt:lpstr>Problems Solved</vt:lpstr>
      <vt:lpstr>Features</vt:lpstr>
      <vt:lpstr>Key Terms</vt:lpstr>
      <vt:lpstr>PowerPoint Presentation</vt:lpstr>
      <vt:lpstr>Feature Callout </vt:lpstr>
      <vt:lpstr>Benefits</vt:lpstr>
      <vt:lpstr>PowerPoint Presentation</vt:lpstr>
      <vt:lpstr>Purchase 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Purchase 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PowerPoint Presentation</vt:lpstr>
      <vt:lpstr>Implementation Considerations</vt:lpstr>
      <vt:lpstr>Licensing</vt:lpstr>
      <vt:lpstr>Still in Preview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Bishop</dc:creator>
  <cp:lastModifiedBy>Nathan Clouse</cp:lastModifiedBy>
  <cp:revision>1</cp:revision>
  <dcterms:created xsi:type="dcterms:W3CDTF">2023-09-20T16:06:20Z</dcterms:created>
  <dcterms:modified xsi:type="dcterms:W3CDTF">2025-04-13T22:18:59Z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0x0101008893DCFD68B6564B8CAC449AA517FD5F</vt:lpwstr>
  </property>
  <property fmtid="{D5CDD505-2E9C-101B-9397-08002B2CF9AE}" pid="3" name="MediaServiceImageTags">
    <vt:lpwstr/>
  </property>
</Properties>
</file>